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Relationship Id="rId14" Type="http://schemas.openxmlformats.org/officeDocument/2006/relationships/image" Target="../media/image134.png"/><Relationship Id="rId15" Type="http://schemas.openxmlformats.org/officeDocument/2006/relationships/image" Target="../media/image135.png"/><Relationship Id="rId16" Type="http://schemas.openxmlformats.org/officeDocument/2006/relationships/image" Target="../media/image136.png"/><Relationship Id="rId17" Type="http://schemas.openxmlformats.org/officeDocument/2006/relationships/image" Target="../media/image137.png"/><Relationship Id="rId18" Type="http://schemas.openxmlformats.org/officeDocument/2006/relationships/image" Target="../media/image138.png"/><Relationship Id="rId19" Type="http://schemas.openxmlformats.org/officeDocument/2006/relationships/image" Target="../media/image139.png"/><Relationship Id="rId20" Type="http://schemas.openxmlformats.org/officeDocument/2006/relationships/image" Target="../media/image140.png"/><Relationship Id="rId21" Type="http://schemas.openxmlformats.org/officeDocument/2006/relationships/image" Target="../media/image141.png"/><Relationship Id="rId22" Type="http://schemas.openxmlformats.org/officeDocument/2006/relationships/image" Target="../media/image142.png"/><Relationship Id="rId23" Type="http://schemas.openxmlformats.org/officeDocument/2006/relationships/image" Target="../media/image143.png"/><Relationship Id="rId24" Type="http://schemas.openxmlformats.org/officeDocument/2006/relationships/image" Target="../media/image144.png"/><Relationship Id="rId25" Type="http://schemas.openxmlformats.org/officeDocument/2006/relationships/image" Target="../media/image145.png"/><Relationship Id="rId26" Type="http://schemas.openxmlformats.org/officeDocument/2006/relationships/image" Target="../media/image146.png"/><Relationship Id="rId27" Type="http://schemas.openxmlformats.org/officeDocument/2006/relationships/image" Target="../media/image147.png"/><Relationship Id="rId28" Type="http://schemas.openxmlformats.org/officeDocument/2006/relationships/image" Target="../media/image148.png"/><Relationship Id="rId29" Type="http://schemas.openxmlformats.org/officeDocument/2006/relationships/image" Target="../media/image149.png"/><Relationship Id="rId30" Type="http://schemas.openxmlformats.org/officeDocument/2006/relationships/image" Target="../media/image150.png"/><Relationship Id="rId31" Type="http://schemas.openxmlformats.org/officeDocument/2006/relationships/image" Target="../media/image151.png"/><Relationship Id="rId32" Type="http://schemas.openxmlformats.org/officeDocument/2006/relationships/image" Target="../media/image1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Relationship Id="rId7" Type="http://schemas.openxmlformats.org/officeDocument/2006/relationships/image" Target="../media/image158.png"/><Relationship Id="rId8" Type="http://schemas.openxmlformats.org/officeDocument/2006/relationships/image" Target="../media/image159.png"/><Relationship Id="rId9" Type="http://schemas.openxmlformats.org/officeDocument/2006/relationships/image" Target="../media/image160.png"/><Relationship Id="rId10" Type="http://schemas.openxmlformats.org/officeDocument/2006/relationships/image" Target="../media/image161.png"/><Relationship Id="rId11" Type="http://schemas.openxmlformats.org/officeDocument/2006/relationships/image" Target="../media/image162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65.png"/><Relationship Id="rId15" Type="http://schemas.openxmlformats.org/officeDocument/2006/relationships/image" Target="../media/image166.png"/><Relationship Id="rId16" Type="http://schemas.openxmlformats.org/officeDocument/2006/relationships/image" Target="../media/image167.png"/><Relationship Id="rId17" Type="http://schemas.openxmlformats.org/officeDocument/2006/relationships/image" Target="../media/image168.png"/><Relationship Id="rId18" Type="http://schemas.openxmlformats.org/officeDocument/2006/relationships/image" Target="../media/image169.png"/><Relationship Id="rId19" Type="http://schemas.openxmlformats.org/officeDocument/2006/relationships/image" Target="../media/image170.png"/><Relationship Id="rId20" Type="http://schemas.openxmlformats.org/officeDocument/2006/relationships/image" Target="../media/image171.png"/><Relationship Id="rId21" Type="http://schemas.openxmlformats.org/officeDocument/2006/relationships/image" Target="../media/image172.png"/><Relationship Id="rId22" Type="http://schemas.openxmlformats.org/officeDocument/2006/relationships/image" Target="../media/image173.png"/><Relationship Id="rId23" Type="http://schemas.openxmlformats.org/officeDocument/2006/relationships/image" Target="../media/image174.png"/><Relationship Id="rId24" Type="http://schemas.openxmlformats.org/officeDocument/2006/relationships/image" Target="../media/image175.png"/><Relationship Id="rId25" Type="http://schemas.openxmlformats.org/officeDocument/2006/relationships/image" Target="../media/image176.png"/><Relationship Id="rId26" Type="http://schemas.openxmlformats.org/officeDocument/2006/relationships/image" Target="../media/image177.png"/><Relationship Id="rId27" Type="http://schemas.openxmlformats.org/officeDocument/2006/relationships/image" Target="../media/image178.png"/><Relationship Id="rId28" Type="http://schemas.openxmlformats.org/officeDocument/2006/relationships/image" Target="../media/image179.png"/><Relationship Id="rId29" Type="http://schemas.openxmlformats.org/officeDocument/2006/relationships/image" Target="../media/image180.png"/><Relationship Id="rId30" Type="http://schemas.openxmlformats.org/officeDocument/2006/relationships/image" Target="../media/image181.png"/><Relationship Id="rId31" Type="http://schemas.openxmlformats.org/officeDocument/2006/relationships/image" Target="../media/image182.png"/><Relationship Id="rId32" Type="http://schemas.openxmlformats.org/officeDocument/2006/relationships/image" Target="../media/image183.png"/><Relationship Id="rId33" Type="http://schemas.openxmlformats.org/officeDocument/2006/relationships/image" Target="../media/image18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png"/><Relationship Id="rId6" Type="http://schemas.openxmlformats.org/officeDocument/2006/relationships/image" Target="../media/image189.png"/><Relationship Id="rId7" Type="http://schemas.openxmlformats.org/officeDocument/2006/relationships/image" Target="../media/image190.png"/><Relationship Id="rId8" Type="http://schemas.openxmlformats.org/officeDocument/2006/relationships/image" Target="../media/image191.png"/><Relationship Id="rId9" Type="http://schemas.openxmlformats.org/officeDocument/2006/relationships/image" Target="../media/image192.png"/><Relationship Id="rId10" Type="http://schemas.openxmlformats.org/officeDocument/2006/relationships/image" Target="../media/image193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pn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pn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image" Target="../media/image208.png"/><Relationship Id="rId26" Type="http://schemas.openxmlformats.org/officeDocument/2006/relationships/image" Target="../media/image209.png"/><Relationship Id="rId27" Type="http://schemas.openxmlformats.org/officeDocument/2006/relationships/image" Target="../media/image21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Relationship Id="rId7" Type="http://schemas.openxmlformats.org/officeDocument/2006/relationships/image" Target="../media/image216.png"/><Relationship Id="rId8" Type="http://schemas.openxmlformats.org/officeDocument/2006/relationships/image" Target="../media/image217.png"/><Relationship Id="rId9" Type="http://schemas.openxmlformats.org/officeDocument/2006/relationships/image" Target="../media/image218.png"/><Relationship Id="rId10" Type="http://schemas.openxmlformats.org/officeDocument/2006/relationships/image" Target="../media/image219.png"/><Relationship Id="rId11" Type="http://schemas.openxmlformats.org/officeDocument/2006/relationships/image" Target="../media/image220.png"/><Relationship Id="rId12" Type="http://schemas.openxmlformats.org/officeDocument/2006/relationships/image" Target="../media/image221.png"/><Relationship Id="rId13" Type="http://schemas.openxmlformats.org/officeDocument/2006/relationships/image" Target="../media/image222.png"/><Relationship Id="rId14" Type="http://schemas.openxmlformats.org/officeDocument/2006/relationships/image" Target="../media/image223.png"/><Relationship Id="rId15" Type="http://schemas.openxmlformats.org/officeDocument/2006/relationships/image" Target="../media/image224.png"/><Relationship Id="rId16" Type="http://schemas.openxmlformats.org/officeDocument/2006/relationships/image" Target="../media/image225.png"/><Relationship Id="rId17" Type="http://schemas.openxmlformats.org/officeDocument/2006/relationships/image" Target="../media/image226.png"/><Relationship Id="rId18" Type="http://schemas.openxmlformats.org/officeDocument/2006/relationships/image" Target="../media/image227.png"/><Relationship Id="rId19" Type="http://schemas.openxmlformats.org/officeDocument/2006/relationships/image" Target="../media/image228.png"/><Relationship Id="rId20" Type="http://schemas.openxmlformats.org/officeDocument/2006/relationships/image" Target="../media/image229.png"/><Relationship Id="rId21" Type="http://schemas.openxmlformats.org/officeDocument/2006/relationships/image" Target="../media/image230.png"/><Relationship Id="rId22" Type="http://schemas.openxmlformats.org/officeDocument/2006/relationships/image" Target="../media/image231.png"/><Relationship Id="rId23" Type="http://schemas.openxmlformats.org/officeDocument/2006/relationships/image" Target="../media/image232.png"/><Relationship Id="rId24" Type="http://schemas.openxmlformats.org/officeDocument/2006/relationships/image" Target="../media/image233.png"/><Relationship Id="rId25" Type="http://schemas.openxmlformats.org/officeDocument/2006/relationships/image" Target="../media/image234.png"/><Relationship Id="rId26" Type="http://schemas.openxmlformats.org/officeDocument/2006/relationships/image" Target="../media/image235.png"/><Relationship Id="rId27" Type="http://schemas.openxmlformats.org/officeDocument/2006/relationships/image" Target="../media/image236.png"/><Relationship Id="rId28" Type="http://schemas.openxmlformats.org/officeDocument/2006/relationships/image" Target="../media/image237.png"/><Relationship Id="rId29" Type="http://schemas.openxmlformats.org/officeDocument/2006/relationships/image" Target="../media/image238.png"/><Relationship Id="rId30" Type="http://schemas.openxmlformats.org/officeDocument/2006/relationships/image" Target="../media/image239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3" Type="http://schemas.openxmlformats.org/officeDocument/2006/relationships/image" Target="../media/image241.png"/><Relationship Id="rId4" Type="http://schemas.openxmlformats.org/officeDocument/2006/relationships/image" Target="../media/image242.png"/><Relationship Id="rId5" Type="http://schemas.openxmlformats.org/officeDocument/2006/relationships/image" Target="../media/image243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7.png"/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7" Type="http://schemas.openxmlformats.org/officeDocument/2006/relationships/image" Target="../media/image252.png"/><Relationship Id="rId8" Type="http://schemas.openxmlformats.org/officeDocument/2006/relationships/image" Target="../media/image253.png"/><Relationship Id="rId9" Type="http://schemas.openxmlformats.org/officeDocument/2006/relationships/image" Target="../media/image254.png"/><Relationship Id="rId10" Type="http://schemas.openxmlformats.org/officeDocument/2006/relationships/image" Target="../media/image255.png"/><Relationship Id="rId11" Type="http://schemas.openxmlformats.org/officeDocument/2006/relationships/image" Target="../media/image256.png"/><Relationship Id="rId12" Type="http://schemas.openxmlformats.org/officeDocument/2006/relationships/image" Target="../media/image257.png"/><Relationship Id="rId13" Type="http://schemas.openxmlformats.org/officeDocument/2006/relationships/image" Target="../media/image258.png"/><Relationship Id="rId14" Type="http://schemas.openxmlformats.org/officeDocument/2006/relationships/image" Target="../media/image259.png"/><Relationship Id="rId15" Type="http://schemas.openxmlformats.org/officeDocument/2006/relationships/image" Target="../media/image260.png"/><Relationship Id="rId16" Type="http://schemas.openxmlformats.org/officeDocument/2006/relationships/image" Target="../media/image261.png"/><Relationship Id="rId17" Type="http://schemas.openxmlformats.org/officeDocument/2006/relationships/image" Target="../media/image262.png"/><Relationship Id="rId18" Type="http://schemas.openxmlformats.org/officeDocument/2006/relationships/image" Target="../media/image263.png"/><Relationship Id="rId19" Type="http://schemas.openxmlformats.org/officeDocument/2006/relationships/image" Target="../media/image264.png"/><Relationship Id="rId20" Type="http://schemas.openxmlformats.org/officeDocument/2006/relationships/image" Target="../media/image265.png"/><Relationship Id="rId21" Type="http://schemas.openxmlformats.org/officeDocument/2006/relationships/image" Target="../media/image266.png"/><Relationship Id="rId22" Type="http://schemas.openxmlformats.org/officeDocument/2006/relationships/image" Target="../media/image26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Relationship Id="rId4" Type="http://schemas.openxmlformats.org/officeDocument/2006/relationships/image" Target="../media/image270.png"/><Relationship Id="rId5" Type="http://schemas.openxmlformats.org/officeDocument/2006/relationships/image" Target="../media/image271.png"/><Relationship Id="rId6" Type="http://schemas.openxmlformats.org/officeDocument/2006/relationships/image" Target="../media/image272.png"/><Relationship Id="rId7" Type="http://schemas.openxmlformats.org/officeDocument/2006/relationships/image" Target="../media/image273.png"/><Relationship Id="rId8" Type="http://schemas.openxmlformats.org/officeDocument/2006/relationships/image" Target="../media/image274.png"/><Relationship Id="rId9" Type="http://schemas.openxmlformats.org/officeDocument/2006/relationships/image" Target="../media/image275.png"/><Relationship Id="rId10" Type="http://schemas.openxmlformats.org/officeDocument/2006/relationships/image" Target="../media/image276.png"/><Relationship Id="rId11" Type="http://schemas.openxmlformats.org/officeDocument/2006/relationships/image" Target="../media/image277.png"/><Relationship Id="rId12" Type="http://schemas.openxmlformats.org/officeDocument/2006/relationships/image" Target="../media/image278.png"/><Relationship Id="rId13" Type="http://schemas.openxmlformats.org/officeDocument/2006/relationships/image" Target="../media/image279.png"/><Relationship Id="rId14" Type="http://schemas.openxmlformats.org/officeDocument/2006/relationships/image" Target="../media/image280.png"/><Relationship Id="rId15" Type="http://schemas.openxmlformats.org/officeDocument/2006/relationships/image" Target="../media/image281.png"/><Relationship Id="rId16" Type="http://schemas.openxmlformats.org/officeDocument/2006/relationships/image" Target="../media/image282.png"/><Relationship Id="rId17" Type="http://schemas.openxmlformats.org/officeDocument/2006/relationships/image" Target="../media/image283.png"/><Relationship Id="rId18" Type="http://schemas.openxmlformats.org/officeDocument/2006/relationships/image" Target="../media/image284.png"/><Relationship Id="rId19" Type="http://schemas.openxmlformats.org/officeDocument/2006/relationships/image" Target="../media/image285.png"/><Relationship Id="rId20" Type="http://schemas.openxmlformats.org/officeDocument/2006/relationships/image" Target="../media/image286.png"/><Relationship Id="rId21" Type="http://schemas.openxmlformats.org/officeDocument/2006/relationships/image" Target="../media/image287.png"/><Relationship Id="rId22" Type="http://schemas.openxmlformats.org/officeDocument/2006/relationships/image" Target="../media/image288.png"/><Relationship Id="rId23" Type="http://schemas.openxmlformats.org/officeDocument/2006/relationships/image" Target="../media/image289.png"/><Relationship Id="rId24" Type="http://schemas.openxmlformats.org/officeDocument/2006/relationships/image" Target="../media/image290.png"/><Relationship Id="rId25" Type="http://schemas.openxmlformats.org/officeDocument/2006/relationships/image" Target="../media/image291.png"/><Relationship Id="rId26" Type="http://schemas.openxmlformats.org/officeDocument/2006/relationships/image" Target="../media/image292.png"/><Relationship Id="rId27" Type="http://schemas.openxmlformats.org/officeDocument/2006/relationships/image" Target="../media/image293.png"/><Relationship Id="rId28" Type="http://schemas.openxmlformats.org/officeDocument/2006/relationships/image" Target="../media/image294.png"/><Relationship Id="rId29" Type="http://schemas.openxmlformats.org/officeDocument/2006/relationships/image" Target="../media/image29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Relationship Id="rId6" Type="http://schemas.openxmlformats.org/officeDocument/2006/relationships/image" Target="../media/image300.png"/><Relationship Id="rId7" Type="http://schemas.openxmlformats.org/officeDocument/2006/relationships/image" Target="../media/image301.png"/><Relationship Id="rId8" Type="http://schemas.openxmlformats.org/officeDocument/2006/relationships/image" Target="../media/image302.png"/><Relationship Id="rId9" Type="http://schemas.openxmlformats.org/officeDocument/2006/relationships/image" Target="../media/image303.png"/><Relationship Id="rId10" Type="http://schemas.openxmlformats.org/officeDocument/2006/relationships/image" Target="../media/image304.png"/><Relationship Id="rId11" Type="http://schemas.openxmlformats.org/officeDocument/2006/relationships/image" Target="../media/image305.png"/><Relationship Id="rId12" Type="http://schemas.openxmlformats.org/officeDocument/2006/relationships/image" Target="../media/image306.png"/><Relationship Id="rId13" Type="http://schemas.openxmlformats.org/officeDocument/2006/relationships/image" Target="../media/image307.png"/><Relationship Id="rId14" Type="http://schemas.openxmlformats.org/officeDocument/2006/relationships/image" Target="../media/image308.png"/><Relationship Id="rId15" Type="http://schemas.openxmlformats.org/officeDocument/2006/relationships/image" Target="../media/image309.png"/><Relationship Id="rId16" Type="http://schemas.openxmlformats.org/officeDocument/2006/relationships/image" Target="../media/image310.png"/><Relationship Id="rId17" Type="http://schemas.openxmlformats.org/officeDocument/2006/relationships/image" Target="../media/image311.png"/><Relationship Id="rId18" Type="http://schemas.openxmlformats.org/officeDocument/2006/relationships/image" Target="../media/image312.png"/><Relationship Id="rId19" Type="http://schemas.openxmlformats.org/officeDocument/2006/relationships/image" Target="../media/image313.png"/><Relationship Id="rId20" Type="http://schemas.openxmlformats.org/officeDocument/2006/relationships/image" Target="../media/image314.png"/><Relationship Id="rId21" Type="http://schemas.openxmlformats.org/officeDocument/2006/relationships/image" Target="../media/image31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6" Type="http://schemas.openxmlformats.org/officeDocument/2006/relationships/image" Target="../media/image320.png"/><Relationship Id="rId7" Type="http://schemas.openxmlformats.org/officeDocument/2006/relationships/image" Target="../media/image321.png"/><Relationship Id="rId8" Type="http://schemas.openxmlformats.org/officeDocument/2006/relationships/image" Target="../media/image322.png"/><Relationship Id="rId9" Type="http://schemas.openxmlformats.org/officeDocument/2006/relationships/image" Target="../media/image323.png"/><Relationship Id="rId10" Type="http://schemas.openxmlformats.org/officeDocument/2006/relationships/image" Target="../media/image324.png"/><Relationship Id="rId11" Type="http://schemas.openxmlformats.org/officeDocument/2006/relationships/image" Target="../media/image325.png"/><Relationship Id="rId12" Type="http://schemas.openxmlformats.org/officeDocument/2006/relationships/image" Target="../media/image326.png"/><Relationship Id="rId13" Type="http://schemas.openxmlformats.org/officeDocument/2006/relationships/image" Target="../media/image327.png"/><Relationship Id="rId14" Type="http://schemas.openxmlformats.org/officeDocument/2006/relationships/image" Target="../media/image328.png"/><Relationship Id="rId15" Type="http://schemas.openxmlformats.org/officeDocument/2006/relationships/image" Target="../media/image329.png"/><Relationship Id="rId16" Type="http://schemas.openxmlformats.org/officeDocument/2006/relationships/image" Target="../media/image330.png"/><Relationship Id="rId17" Type="http://schemas.openxmlformats.org/officeDocument/2006/relationships/image" Target="../media/image331.png"/><Relationship Id="rId18" Type="http://schemas.openxmlformats.org/officeDocument/2006/relationships/image" Target="../media/image332.png"/><Relationship Id="rId19" Type="http://schemas.openxmlformats.org/officeDocument/2006/relationships/image" Target="../media/image333.png"/><Relationship Id="rId20" Type="http://schemas.openxmlformats.org/officeDocument/2006/relationships/image" Target="../media/image334.png"/><Relationship Id="rId21" Type="http://schemas.openxmlformats.org/officeDocument/2006/relationships/image" Target="../media/image335.png"/><Relationship Id="rId22" Type="http://schemas.openxmlformats.org/officeDocument/2006/relationships/image" Target="../media/image336.png"/><Relationship Id="rId23" Type="http://schemas.openxmlformats.org/officeDocument/2006/relationships/image" Target="../media/image337.png"/><Relationship Id="rId24" Type="http://schemas.openxmlformats.org/officeDocument/2006/relationships/image" Target="../media/image338.png"/><Relationship Id="rId25" Type="http://schemas.openxmlformats.org/officeDocument/2006/relationships/image" Target="../media/image339.png"/><Relationship Id="rId26" Type="http://schemas.openxmlformats.org/officeDocument/2006/relationships/image" Target="../media/image340.png"/><Relationship Id="rId27" Type="http://schemas.openxmlformats.org/officeDocument/2006/relationships/image" Target="../media/image341.png"/><Relationship Id="rId28" Type="http://schemas.openxmlformats.org/officeDocument/2006/relationships/image" Target="../media/image342.png"/><Relationship Id="rId29" Type="http://schemas.openxmlformats.org/officeDocument/2006/relationships/image" Target="../media/image34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355.png"/><Relationship Id="rId14" Type="http://schemas.openxmlformats.org/officeDocument/2006/relationships/image" Target="../media/image356.png"/><Relationship Id="rId15" Type="http://schemas.openxmlformats.org/officeDocument/2006/relationships/image" Target="../media/image357.png"/><Relationship Id="rId16" Type="http://schemas.openxmlformats.org/officeDocument/2006/relationships/image" Target="../media/image358.png"/><Relationship Id="rId17" Type="http://schemas.openxmlformats.org/officeDocument/2006/relationships/image" Target="../media/image359.png"/><Relationship Id="rId18" Type="http://schemas.openxmlformats.org/officeDocument/2006/relationships/image" Target="../media/image360.png"/><Relationship Id="rId19" Type="http://schemas.openxmlformats.org/officeDocument/2006/relationships/image" Target="../media/image361.png"/><Relationship Id="rId20" Type="http://schemas.openxmlformats.org/officeDocument/2006/relationships/image" Target="../media/image362.png"/><Relationship Id="rId21" Type="http://schemas.openxmlformats.org/officeDocument/2006/relationships/image" Target="../media/image36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Relationship Id="rId20" Type="http://schemas.openxmlformats.org/officeDocument/2006/relationships/image" Target="../media/image27.png"/><Relationship Id="rId21" Type="http://schemas.openxmlformats.org/officeDocument/2006/relationships/image" Target="../media/image28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Relationship Id="rId5" Type="http://schemas.openxmlformats.org/officeDocument/2006/relationships/image" Target="../media/image367.png"/><Relationship Id="rId6" Type="http://schemas.openxmlformats.org/officeDocument/2006/relationships/image" Target="../media/image368.png"/><Relationship Id="rId7" Type="http://schemas.openxmlformats.org/officeDocument/2006/relationships/image" Target="../media/image369.png"/><Relationship Id="rId8" Type="http://schemas.openxmlformats.org/officeDocument/2006/relationships/image" Target="../media/image370.png"/><Relationship Id="rId9" Type="http://schemas.openxmlformats.org/officeDocument/2006/relationships/image" Target="../media/image371.png"/><Relationship Id="rId10" Type="http://schemas.openxmlformats.org/officeDocument/2006/relationships/image" Target="../media/image372.png"/><Relationship Id="rId11" Type="http://schemas.openxmlformats.org/officeDocument/2006/relationships/image" Target="../media/image373.png"/><Relationship Id="rId12" Type="http://schemas.openxmlformats.org/officeDocument/2006/relationships/image" Target="../media/image374.png"/><Relationship Id="rId13" Type="http://schemas.openxmlformats.org/officeDocument/2006/relationships/image" Target="../media/image375.png"/><Relationship Id="rId14" Type="http://schemas.openxmlformats.org/officeDocument/2006/relationships/image" Target="../media/image376.png"/><Relationship Id="rId15" Type="http://schemas.openxmlformats.org/officeDocument/2006/relationships/image" Target="../media/image377.png"/><Relationship Id="rId16" Type="http://schemas.openxmlformats.org/officeDocument/2006/relationships/image" Target="../media/image378.png"/><Relationship Id="rId17" Type="http://schemas.openxmlformats.org/officeDocument/2006/relationships/image" Target="../media/image379.png"/><Relationship Id="rId18" Type="http://schemas.openxmlformats.org/officeDocument/2006/relationships/image" Target="../media/image380.png"/><Relationship Id="rId19" Type="http://schemas.openxmlformats.org/officeDocument/2006/relationships/image" Target="../media/image381.png"/><Relationship Id="rId20" Type="http://schemas.openxmlformats.org/officeDocument/2006/relationships/image" Target="../media/image382.png"/><Relationship Id="rId21" Type="http://schemas.openxmlformats.org/officeDocument/2006/relationships/image" Target="../media/image383.png"/><Relationship Id="rId22" Type="http://schemas.openxmlformats.org/officeDocument/2006/relationships/image" Target="../media/image38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Relationship Id="rId5" Type="http://schemas.openxmlformats.org/officeDocument/2006/relationships/image" Target="../media/image388.png"/><Relationship Id="rId6" Type="http://schemas.openxmlformats.org/officeDocument/2006/relationships/image" Target="../media/image389.png"/><Relationship Id="rId7" Type="http://schemas.openxmlformats.org/officeDocument/2006/relationships/image" Target="../media/image390.png"/><Relationship Id="rId8" Type="http://schemas.openxmlformats.org/officeDocument/2006/relationships/image" Target="../media/image391.png"/><Relationship Id="rId9" Type="http://schemas.openxmlformats.org/officeDocument/2006/relationships/image" Target="../media/image392.png"/><Relationship Id="rId10" Type="http://schemas.openxmlformats.org/officeDocument/2006/relationships/image" Target="../media/image393.png"/><Relationship Id="rId11" Type="http://schemas.openxmlformats.org/officeDocument/2006/relationships/image" Target="../media/image394.png"/><Relationship Id="rId12" Type="http://schemas.openxmlformats.org/officeDocument/2006/relationships/image" Target="../media/image395.png"/><Relationship Id="rId13" Type="http://schemas.openxmlformats.org/officeDocument/2006/relationships/image" Target="../media/image396.png"/><Relationship Id="rId14" Type="http://schemas.openxmlformats.org/officeDocument/2006/relationships/image" Target="../media/image397.png"/><Relationship Id="rId15" Type="http://schemas.openxmlformats.org/officeDocument/2006/relationships/image" Target="../media/image398.png"/><Relationship Id="rId16" Type="http://schemas.openxmlformats.org/officeDocument/2006/relationships/image" Target="../media/image399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0.png"/><Relationship Id="rId3" Type="http://schemas.openxmlformats.org/officeDocument/2006/relationships/image" Target="../media/image401.png"/><Relationship Id="rId4" Type="http://schemas.openxmlformats.org/officeDocument/2006/relationships/image" Target="../media/image402.png"/><Relationship Id="rId5" Type="http://schemas.openxmlformats.org/officeDocument/2006/relationships/image" Target="../media/image403.png"/><Relationship Id="rId6" Type="http://schemas.openxmlformats.org/officeDocument/2006/relationships/image" Target="../media/image404.png"/><Relationship Id="rId7" Type="http://schemas.openxmlformats.org/officeDocument/2006/relationships/image" Target="../media/image405.png"/><Relationship Id="rId8" Type="http://schemas.openxmlformats.org/officeDocument/2006/relationships/image" Target="../media/image406.png"/><Relationship Id="rId9" Type="http://schemas.openxmlformats.org/officeDocument/2006/relationships/image" Target="../media/image407.png"/><Relationship Id="rId10" Type="http://schemas.openxmlformats.org/officeDocument/2006/relationships/image" Target="../media/image408.png"/><Relationship Id="rId11" Type="http://schemas.openxmlformats.org/officeDocument/2006/relationships/image" Target="../media/image409.png"/><Relationship Id="rId12" Type="http://schemas.openxmlformats.org/officeDocument/2006/relationships/image" Target="../media/image410.png"/><Relationship Id="rId13" Type="http://schemas.openxmlformats.org/officeDocument/2006/relationships/image" Target="../media/image411.png"/><Relationship Id="rId14" Type="http://schemas.openxmlformats.org/officeDocument/2006/relationships/image" Target="../media/image412.png"/><Relationship Id="rId15" Type="http://schemas.openxmlformats.org/officeDocument/2006/relationships/image" Target="../media/image413.png"/><Relationship Id="rId16" Type="http://schemas.openxmlformats.org/officeDocument/2006/relationships/image" Target="../media/image414.png"/><Relationship Id="rId17" Type="http://schemas.openxmlformats.org/officeDocument/2006/relationships/image" Target="../media/image415.png"/><Relationship Id="rId18" Type="http://schemas.openxmlformats.org/officeDocument/2006/relationships/image" Target="../media/image416.png"/><Relationship Id="rId19" Type="http://schemas.openxmlformats.org/officeDocument/2006/relationships/image" Target="../media/image417.png"/><Relationship Id="rId20" Type="http://schemas.openxmlformats.org/officeDocument/2006/relationships/image" Target="../media/image418.png"/><Relationship Id="rId21" Type="http://schemas.openxmlformats.org/officeDocument/2006/relationships/image" Target="../media/image41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0.png"/><Relationship Id="rId3" Type="http://schemas.openxmlformats.org/officeDocument/2006/relationships/image" Target="../media/image421.png"/><Relationship Id="rId4" Type="http://schemas.openxmlformats.org/officeDocument/2006/relationships/image" Target="../media/image422.png"/><Relationship Id="rId5" Type="http://schemas.openxmlformats.org/officeDocument/2006/relationships/image" Target="../media/image423.png"/><Relationship Id="rId6" Type="http://schemas.openxmlformats.org/officeDocument/2006/relationships/image" Target="../media/image424.png"/><Relationship Id="rId7" Type="http://schemas.openxmlformats.org/officeDocument/2006/relationships/image" Target="../media/image425.png"/><Relationship Id="rId8" Type="http://schemas.openxmlformats.org/officeDocument/2006/relationships/image" Target="../media/image426.png"/><Relationship Id="rId9" Type="http://schemas.openxmlformats.org/officeDocument/2006/relationships/image" Target="../media/image427.png"/><Relationship Id="rId10" Type="http://schemas.openxmlformats.org/officeDocument/2006/relationships/image" Target="../media/image428.png"/><Relationship Id="rId11" Type="http://schemas.openxmlformats.org/officeDocument/2006/relationships/image" Target="../media/image429.png"/><Relationship Id="rId12" Type="http://schemas.openxmlformats.org/officeDocument/2006/relationships/image" Target="../media/image430.png"/><Relationship Id="rId13" Type="http://schemas.openxmlformats.org/officeDocument/2006/relationships/image" Target="../media/image431.png"/><Relationship Id="rId14" Type="http://schemas.openxmlformats.org/officeDocument/2006/relationships/image" Target="../media/image432.png"/><Relationship Id="rId15" Type="http://schemas.openxmlformats.org/officeDocument/2006/relationships/image" Target="../media/image433.png"/><Relationship Id="rId16" Type="http://schemas.openxmlformats.org/officeDocument/2006/relationships/image" Target="../media/image434.png"/><Relationship Id="rId17" Type="http://schemas.openxmlformats.org/officeDocument/2006/relationships/image" Target="../media/image435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6.png"/><Relationship Id="rId3" Type="http://schemas.openxmlformats.org/officeDocument/2006/relationships/image" Target="../media/image437.png"/><Relationship Id="rId4" Type="http://schemas.openxmlformats.org/officeDocument/2006/relationships/image" Target="../media/image438.png"/><Relationship Id="rId5" Type="http://schemas.openxmlformats.org/officeDocument/2006/relationships/image" Target="../media/image439.png"/><Relationship Id="rId6" Type="http://schemas.openxmlformats.org/officeDocument/2006/relationships/image" Target="../media/image440.png"/><Relationship Id="rId7" Type="http://schemas.openxmlformats.org/officeDocument/2006/relationships/image" Target="../media/image441.png"/><Relationship Id="rId8" Type="http://schemas.openxmlformats.org/officeDocument/2006/relationships/image" Target="../media/image442.png"/><Relationship Id="rId9" Type="http://schemas.openxmlformats.org/officeDocument/2006/relationships/image" Target="../media/image443.png"/><Relationship Id="rId10" Type="http://schemas.openxmlformats.org/officeDocument/2006/relationships/image" Target="../media/image444.png"/><Relationship Id="rId11" Type="http://schemas.openxmlformats.org/officeDocument/2006/relationships/image" Target="../media/image445.png"/><Relationship Id="rId12" Type="http://schemas.openxmlformats.org/officeDocument/2006/relationships/image" Target="../media/image446.png"/><Relationship Id="rId13" Type="http://schemas.openxmlformats.org/officeDocument/2006/relationships/image" Target="../media/image447.png"/><Relationship Id="rId14" Type="http://schemas.openxmlformats.org/officeDocument/2006/relationships/image" Target="../media/image448.png"/><Relationship Id="rId15" Type="http://schemas.openxmlformats.org/officeDocument/2006/relationships/image" Target="../media/image449.png"/><Relationship Id="rId16" Type="http://schemas.openxmlformats.org/officeDocument/2006/relationships/image" Target="../media/image450.png"/><Relationship Id="rId17" Type="http://schemas.openxmlformats.org/officeDocument/2006/relationships/image" Target="../media/image451.png"/><Relationship Id="rId18" Type="http://schemas.openxmlformats.org/officeDocument/2006/relationships/image" Target="../media/image452.png"/><Relationship Id="rId19" Type="http://schemas.openxmlformats.org/officeDocument/2006/relationships/image" Target="../media/image453.png"/><Relationship Id="rId20" Type="http://schemas.openxmlformats.org/officeDocument/2006/relationships/image" Target="../media/image45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pn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png"/><Relationship Id="rId7" Type="http://schemas.openxmlformats.org/officeDocument/2006/relationships/image" Target="../media/image460.png"/><Relationship Id="rId8" Type="http://schemas.openxmlformats.org/officeDocument/2006/relationships/image" Target="../media/image46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2.png"/><Relationship Id="rId3" Type="http://schemas.openxmlformats.org/officeDocument/2006/relationships/image" Target="../media/image463.png"/><Relationship Id="rId4" Type="http://schemas.openxmlformats.org/officeDocument/2006/relationships/image" Target="../media/image464.png"/><Relationship Id="rId5" Type="http://schemas.openxmlformats.org/officeDocument/2006/relationships/image" Target="../media/image465.png"/><Relationship Id="rId6" Type="http://schemas.openxmlformats.org/officeDocument/2006/relationships/image" Target="../media/image466.png"/><Relationship Id="rId7" Type="http://schemas.openxmlformats.org/officeDocument/2006/relationships/image" Target="../media/image467.png"/><Relationship Id="rId8" Type="http://schemas.openxmlformats.org/officeDocument/2006/relationships/image" Target="../media/image468.png"/><Relationship Id="rId9" Type="http://schemas.openxmlformats.org/officeDocument/2006/relationships/image" Target="../media/image46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png"/><Relationship Id="rId4" Type="http://schemas.openxmlformats.org/officeDocument/2006/relationships/image" Target="../media/image472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3.png"/><Relationship Id="rId3" Type="http://schemas.openxmlformats.org/officeDocument/2006/relationships/image" Target="../media/image474.png"/><Relationship Id="rId4" Type="http://schemas.openxmlformats.org/officeDocument/2006/relationships/image" Target="../media/image475.png"/><Relationship Id="rId5" Type="http://schemas.openxmlformats.org/officeDocument/2006/relationships/image" Target="../media/image476.png"/><Relationship Id="rId6" Type="http://schemas.openxmlformats.org/officeDocument/2006/relationships/image" Target="../media/image47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8.png"/><Relationship Id="rId3" Type="http://schemas.openxmlformats.org/officeDocument/2006/relationships/image" Target="../media/image479.png"/><Relationship Id="rId4" Type="http://schemas.openxmlformats.org/officeDocument/2006/relationships/image" Target="../media/image480.png"/><Relationship Id="rId5" Type="http://schemas.openxmlformats.org/officeDocument/2006/relationships/image" Target="../media/image481.png"/><Relationship Id="rId6" Type="http://schemas.openxmlformats.org/officeDocument/2006/relationships/image" Target="../media/image482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3.png"/><Relationship Id="rId3" Type="http://schemas.openxmlformats.org/officeDocument/2006/relationships/image" Target="../media/image484.png"/><Relationship Id="rId4" Type="http://schemas.openxmlformats.org/officeDocument/2006/relationships/image" Target="../media/image485.png"/><Relationship Id="rId5" Type="http://schemas.openxmlformats.org/officeDocument/2006/relationships/image" Target="../media/image486.png"/><Relationship Id="rId6" Type="http://schemas.openxmlformats.org/officeDocument/2006/relationships/image" Target="../media/image487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8.png"/><Relationship Id="rId3" Type="http://schemas.openxmlformats.org/officeDocument/2006/relationships/image" Target="../media/image489.png"/><Relationship Id="rId4" Type="http://schemas.openxmlformats.org/officeDocument/2006/relationships/image" Target="../media/image490.png"/><Relationship Id="rId5" Type="http://schemas.openxmlformats.org/officeDocument/2006/relationships/image" Target="../media/image491.png"/><Relationship Id="rId6" Type="http://schemas.openxmlformats.org/officeDocument/2006/relationships/image" Target="../media/image492.png"/><Relationship Id="rId7" Type="http://schemas.openxmlformats.org/officeDocument/2006/relationships/image" Target="../media/image493.png"/><Relationship Id="rId8" Type="http://schemas.openxmlformats.org/officeDocument/2006/relationships/image" Target="../media/image494.png"/><Relationship Id="rId9" Type="http://schemas.openxmlformats.org/officeDocument/2006/relationships/image" Target="../media/image495.png"/><Relationship Id="rId10" Type="http://schemas.openxmlformats.org/officeDocument/2006/relationships/image" Target="../media/image496.png"/><Relationship Id="rId11" Type="http://schemas.openxmlformats.org/officeDocument/2006/relationships/image" Target="../media/image497.png"/><Relationship Id="rId12" Type="http://schemas.openxmlformats.org/officeDocument/2006/relationships/image" Target="../media/image498.png"/><Relationship Id="rId13" Type="http://schemas.openxmlformats.org/officeDocument/2006/relationships/image" Target="../media/image49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0.png"/><Relationship Id="rId3" Type="http://schemas.openxmlformats.org/officeDocument/2006/relationships/image" Target="../media/image501.png"/><Relationship Id="rId4" Type="http://schemas.openxmlformats.org/officeDocument/2006/relationships/image" Target="../media/image50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3.png"/><Relationship Id="rId3" Type="http://schemas.openxmlformats.org/officeDocument/2006/relationships/image" Target="../media/image504.png"/><Relationship Id="rId4" Type="http://schemas.openxmlformats.org/officeDocument/2006/relationships/image" Target="../media/image505.png"/><Relationship Id="rId5" Type="http://schemas.openxmlformats.org/officeDocument/2006/relationships/image" Target="../media/image506.png"/><Relationship Id="rId6" Type="http://schemas.openxmlformats.org/officeDocument/2006/relationships/image" Target="../media/image507.png"/><Relationship Id="rId7" Type="http://schemas.openxmlformats.org/officeDocument/2006/relationships/image" Target="../media/image508.png"/><Relationship Id="rId8" Type="http://schemas.openxmlformats.org/officeDocument/2006/relationships/image" Target="../media/image509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0.png"/><Relationship Id="rId3" Type="http://schemas.openxmlformats.org/officeDocument/2006/relationships/image" Target="../media/image511.png"/><Relationship Id="rId4" Type="http://schemas.openxmlformats.org/officeDocument/2006/relationships/image" Target="../media/image512.png"/><Relationship Id="rId5" Type="http://schemas.openxmlformats.org/officeDocument/2006/relationships/image" Target="../media/image513.png"/><Relationship Id="rId6" Type="http://schemas.openxmlformats.org/officeDocument/2006/relationships/image" Target="../media/image514.png"/><Relationship Id="rId7" Type="http://schemas.openxmlformats.org/officeDocument/2006/relationships/image" Target="../media/image515.png"/><Relationship Id="rId8" Type="http://schemas.openxmlformats.org/officeDocument/2006/relationships/image" Target="../media/image516.png"/><Relationship Id="rId9" Type="http://schemas.openxmlformats.org/officeDocument/2006/relationships/image" Target="../media/image517.png"/><Relationship Id="rId10" Type="http://schemas.openxmlformats.org/officeDocument/2006/relationships/image" Target="../media/image518.png"/><Relationship Id="rId11" Type="http://schemas.openxmlformats.org/officeDocument/2006/relationships/image" Target="../media/image519.png"/><Relationship Id="rId12" Type="http://schemas.openxmlformats.org/officeDocument/2006/relationships/image" Target="../media/image520.png"/><Relationship Id="rId13" Type="http://schemas.openxmlformats.org/officeDocument/2006/relationships/image" Target="../media/image521.png"/><Relationship Id="rId14" Type="http://schemas.openxmlformats.org/officeDocument/2006/relationships/image" Target="../media/image522.png"/><Relationship Id="rId15" Type="http://schemas.openxmlformats.org/officeDocument/2006/relationships/image" Target="../media/image523.png"/><Relationship Id="rId16" Type="http://schemas.openxmlformats.org/officeDocument/2006/relationships/image" Target="../media/image524.png"/><Relationship Id="rId17" Type="http://schemas.openxmlformats.org/officeDocument/2006/relationships/image" Target="../media/image525.png"/><Relationship Id="rId18" Type="http://schemas.openxmlformats.org/officeDocument/2006/relationships/image" Target="../media/image526.png"/><Relationship Id="rId19" Type="http://schemas.openxmlformats.org/officeDocument/2006/relationships/image" Target="../media/image527.png"/><Relationship Id="rId20" Type="http://schemas.openxmlformats.org/officeDocument/2006/relationships/image" Target="../media/image528.png"/><Relationship Id="rId21" Type="http://schemas.openxmlformats.org/officeDocument/2006/relationships/image" Target="../media/image529.png"/><Relationship Id="rId22" Type="http://schemas.openxmlformats.org/officeDocument/2006/relationships/image" Target="../media/image530.png"/><Relationship Id="rId23" Type="http://schemas.openxmlformats.org/officeDocument/2006/relationships/image" Target="../media/image531.png"/><Relationship Id="rId24" Type="http://schemas.openxmlformats.org/officeDocument/2006/relationships/image" Target="../media/image532.png"/><Relationship Id="rId25" Type="http://schemas.openxmlformats.org/officeDocument/2006/relationships/image" Target="../media/image533.png"/><Relationship Id="rId26" Type="http://schemas.openxmlformats.org/officeDocument/2006/relationships/image" Target="../media/image534.png"/><Relationship Id="rId27" Type="http://schemas.openxmlformats.org/officeDocument/2006/relationships/image" Target="../media/image535.png"/><Relationship Id="rId28" Type="http://schemas.openxmlformats.org/officeDocument/2006/relationships/image" Target="../media/image536.png"/><Relationship Id="rId29" Type="http://schemas.openxmlformats.org/officeDocument/2006/relationships/image" Target="../media/image537.png"/><Relationship Id="rId30" Type="http://schemas.openxmlformats.org/officeDocument/2006/relationships/image" Target="../media/image538.png"/><Relationship Id="rId31" Type="http://schemas.openxmlformats.org/officeDocument/2006/relationships/image" Target="../media/image539.png"/><Relationship Id="rId32" Type="http://schemas.openxmlformats.org/officeDocument/2006/relationships/image" Target="../media/image540.png"/><Relationship Id="rId33" Type="http://schemas.openxmlformats.org/officeDocument/2006/relationships/image" Target="../media/image541.png"/><Relationship Id="rId34" Type="http://schemas.openxmlformats.org/officeDocument/2006/relationships/image" Target="../media/image542.png"/><Relationship Id="rId35" Type="http://schemas.openxmlformats.org/officeDocument/2006/relationships/image" Target="../media/image543.png"/><Relationship Id="rId36" Type="http://schemas.openxmlformats.org/officeDocument/2006/relationships/image" Target="../media/image544.png"/><Relationship Id="rId37" Type="http://schemas.openxmlformats.org/officeDocument/2006/relationships/image" Target="../media/image545.png"/><Relationship Id="rId38" Type="http://schemas.openxmlformats.org/officeDocument/2006/relationships/image" Target="../media/image546.png"/><Relationship Id="rId39" Type="http://schemas.openxmlformats.org/officeDocument/2006/relationships/image" Target="../media/image547.png"/><Relationship Id="rId40" Type="http://schemas.openxmlformats.org/officeDocument/2006/relationships/image" Target="../media/image548.png"/><Relationship Id="rId41" Type="http://schemas.openxmlformats.org/officeDocument/2006/relationships/image" Target="../media/image549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0.png"/><Relationship Id="rId3" Type="http://schemas.openxmlformats.org/officeDocument/2006/relationships/image" Target="../media/image551.png"/><Relationship Id="rId4" Type="http://schemas.openxmlformats.org/officeDocument/2006/relationships/image" Target="../media/image552.png"/><Relationship Id="rId5" Type="http://schemas.openxmlformats.org/officeDocument/2006/relationships/image" Target="../media/image553.png"/><Relationship Id="rId6" Type="http://schemas.openxmlformats.org/officeDocument/2006/relationships/image" Target="../media/image554.png"/><Relationship Id="rId7" Type="http://schemas.openxmlformats.org/officeDocument/2006/relationships/image" Target="../media/image555.png"/><Relationship Id="rId8" Type="http://schemas.openxmlformats.org/officeDocument/2006/relationships/image" Target="../media/image556.png"/><Relationship Id="rId9" Type="http://schemas.openxmlformats.org/officeDocument/2006/relationships/image" Target="../media/image557.png"/><Relationship Id="rId10" Type="http://schemas.openxmlformats.org/officeDocument/2006/relationships/image" Target="../media/image558.png"/><Relationship Id="rId11" Type="http://schemas.openxmlformats.org/officeDocument/2006/relationships/image" Target="../media/image559.png"/><Relationship Id="rId12" Type="http://schemas.openxmlformats.org/officeDocument/2006/relationships/image" Target="../media/image560.png"/><Relationship Id="rId13" Type="http://schemas.openxmlformats.org/officeDocument/2006/relationships/image" Target="../media/image561.png"/><Relationship Id="rId14" Type="http://schemas.openxmlformats.org/officeDocument/2006/relationships/image" Target="../media/image562.png"/><Relationship Id="rId15" Type="http://schemas.openxmlformats.org/officeDocument/2006/relationships/image" Target="../media/image563.png"/><Relationship Id="rId16" Type="http://schemas.openxmlformats.org/officeDocument/2006/relationships/image" Target="../media/image564.png"/><Relationship Id="rId17" Type="http://schemas.openxmlformats.org/officeDocument/2006/relationships/image" Target="../media/image565.png"/><Relationship Id="rId18" Type="http://schemas.openxmlformats.org/officeDocument/2006/relationships/image" Target="../media/image566.png"/><Relationship Id="rId19" Type="http://schemas.openxmlformats.org/officeDocument/2006/relationships/image" Target="../media/image567.png"/><Relationship Id="rId20" Type="http://schemas.openxmlformats.org/officeDocument/2006/relationships/image" Target="../media/image568.png"/><Relationship Id="rId21" Type="http://schemas.openxmlformats.org/officeDocument/2006/relationships/image" Target="../media/image569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0.png"/><Relationship Id="rId3" Type="http://schemas.openxmlformats.org/officeDocument/2006/relationships/image" Target="../media/image57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2.png"/><Relationship Id="rId3" Type="http://schemas.openxmlformats.org/officeDocument/2006/relationships/image" Target="../media/image573.png"/><Relationship Id="rId4" Type="http://schemas.openxmlformats.org/officeDocument/2006/relationships/image" Target="../media/image574.png"/><Relationship Id="rId5" Type="http://schemas.openxmlformats.org/officeDocument/2006/relationships/image" Target="../media/image575.png"/><Relationship Id="rId6" Type="http://schemas.openxmlformats.org/officeDocument/2006/relationships/image" Target="../media/image576.png"/><Relationship Id="rId7" Type="http://schemas.openxmlformats.org/officeDocument/2006/relationships/image" Target="../media/image577.png"/><Relationship Id="rId8" Type="http://schemas.openxmlformats.org/officeDocument/2006/relationships/image" Target="../media/image578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png"/><Relationship Id="rId3" Type="http://schemas.openxmlformats.org/officeDocument/2006/relationships/image" Target="../media/image580.png"/><Relationship Id="rId4" Type="http://schemas.openxmlformats.org/officeDocument/2006/relationships/image" Target="../media/image581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2.png"/><Relationship Id="rId3" Type="http://schemas.openxmlformats.org/officeDocument/2006/relationships/image" Target="../media/image583.png"/><Relationship Id="rId4" Type="http://schemas.openxmlformats.org/officeDocument/2006/relationships/image" Target="../media/image584.png"/><Relationship Id="rId5" Type="http://schemas.openxmlformats.org/officeDocument/2006/relationships/image" Target="../media/image585.png"/><Relationship Id="rId6" Type="http://schemas.openxmlformats.org/officeDocument/2006/relationships/image" Target="../media/image58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png"/><Relationship Id="rId18" Type="http://schemas.openxmlformats.org/officeDocument/2006/relationships/image" Target="../media/image60.png"/><Relationship Id="rId19" Type="http://schemas.openxmlformats.org/officeDocument/2006/relationships/image" Target="../media/image61.png"/><Relationship Id="rId20" Type="http://schemas.openxmlformats.org/officeDocument/2006/relationships/image" Target="../media/image62.png"/><Relationship Id="rId21" Type="http://schemas.openxmlformats.org/officeDocument/2006/relationships/image" Target="../media/image63.png"/><Relationship Id="rId22" Type="http://schemas.openxmlformats.org/officeDocument/2006/relationships/image" Target="../media/image64.png"/><Relationship Id="rId23" Type="http://schemas.openxmlformats.org/officeDocument/2006/relationships/image" Target="../media/image65.png"/><Relationship Id="rId24" Type="http://schemas.openxmlformats.org/officeDocument/2006/relationships/image" Target="../media/image66.png"/><Relationship Id="rId25" Type="http://schemas.openxmlformats.org/officeDocument/2006/relationships/image" Target="../media/image67.png"/><Relationship Id="rId26" Type="http://schemas.openxmlformats.org/officeDocument/2006/relationships/image" Target="../media/image68.png"/><Relationship Id="rId27" Type="http://schemas.openxmlformats.org/officeDocument/2006/relationships/image" Target="../media/image69.png"/><Relationship Id="rId28" Type="http://schemas.openxmlformats.org/officeDocument/2006/relationships/image" Target="../media/image70.png"/><Relationship Id="rId29" Type="http://schemas.openxmlformats.org/officeDocument/2006/relationships/image" Target="../media/image71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76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Relationship Id="rId9" Type="http://schemas.openxmlformats.org/officeDocument/2006/relationships/image" Target="../media/image79.png"/><Relationship Id="rId10" Type="http://schemas.openxmlformats.org/officeDocument/2006/relationships/image" Target="../media/image80.png"/><Relationship Id="rId11" Type="http://schemas.openxmlformats.org/officeDocument/2006/relationships/image" Target="../media/image8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image" Target="../media/image95.png"/><Relationship Id="rId16" Type="http://schemas.openxmlformats.org/officeDocument/2006/relationships/image" Target="../media/image96.png"/><Relationship Id="rId17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Relationship Id="rId15" Type="http://schemas.openxmlformats.org/officeDocument/2006/relationships/image" Target="../media/image111.png"/><Relationship Id="rId16" Type="http://schemas.openxmlformats.org/officeDocument/2006/relationships/image" Target="../media/image112.png"/><Relationship Id="rId17" Type="http://schemas.openxmlformats.org/officeDocument/2006/relationships/image" Target="../media/image113.png"/><Relationship Id="rId18" Type="http://schemas.openxmlformats.org/officeDocument/2006/relationships/image" Target="../media/image1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5454" y="3325394"/>
            <a:ext cx="16771429" cy="40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7274194"/>
            <a:ext cx="5523810" cy="14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608006"/>
            <a:ext cx="5246643" cy="117491"/>
            <a:chOff x="6519536" y="660800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60800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847071"/>
            <a:ext cx="5246643" cy="117491"/>
            <a:chOff x="6519536" y="6847071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847071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540128" y="3203419"/>
            <a:ext cx="5246643" cy="117491"/>
            <a:chOff x="6540128" y="3203419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0128" y="3203419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15601" y="2234177"/>
            <a:ext cx="9009524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2972" y="7353832"/>
            <a:ext cx="1935650" cy="539324"/>
            <a:chOff x="8172972" y="7353832"/>
            <a:chExt cx="1935650" cy="539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72972" y="7353832"/>
              <a:ext cx="1935650" cy="539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548" y="1190038"/>
            <a:ext cx="3371299" cy="892500"/>
            <a:chOff x="625548" y="1190038"/>
            <a:chExt cx="3371299" cy="892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548" y="1190038"/>
              <a:ext cx="3371299" cy="8925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5031" y="414089"/>
            <a:ext cx="3952381" cy="5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37721" y="1280451"/>
            <a:ext cx="4866667" cy="82857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7592" y="3796178"/>
            <a:ext cx="5590476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772" y="3705765"/>
            <a:ext cx="4895108" cy="892500"/>
            <a:chOff x="563772" y="3705765"/>
            <a:chExt cx="4895108" cy="892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772" y="3705765"/>
              <a:ext cx="4895108" cy="8925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0528" y="3531613"/>
            <a:ext cx="3628571" cy="136190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0528" y="1065058"/>
            <a:ext cx="5609524" cy="24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8611" y="4259836"/>
            <a:ext cx="3580952" cy="175238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8018" y="6050331"/>
            <a:ext cx="3866667" cy="1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58018" y="8530601"/>
            <a:ext cx="5400000" cy="600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4890" y="4652070"/>
            <a:ext cx="2390476" cy="75238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5585" y="6561669"/>
            <a:ext cx="2209524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32174" y="8413345"/>
            <a:ext cx="2761905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58302" y="1190038"/>
            <a:ext cx="2177605" cy="388242"/>
            <a:chOff x="14158302" y="1190038"/>
            <a:chExt cx="2177605" cy="388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58302" y="1190038"/>
              <a:ext cx="2177605" cy="3882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7798" y="1242148"/>
            <a:ext cx="2333333" cy="4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55852" y="4215304"/>
            <a:ext cx="2177605" cy="388242"/>
            <a:chOff x="14255852" y="4215304"/>
            <a:chExt cx="2177605" cy="3882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255852" y="4215304"/>
              <a:ext cx="2177605" cy="3882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40783" y="4239076"/>
            <a:ext cx="2380952" cy="4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64735" y="6075452"/>
            <a:ext cx="2177605" cy="388242"/>
            <a:chOff x="14264735" y="6075452"/>
            <a:chExt cx="2177605" cy="3882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264735" y="6075452"/>
              <a:ext cx="2177605" cy="3882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849665" y="6099224"/>
            <a:ext cx="2400000" cy="40000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40528" y="7820588"/>
            <a:ext cx="1457143" cy="8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24322" y="7966126"/>
            <a:ext cx="2177605" cy="388242"/>
            <a:chOff x="14324322" y="7966126"/>
            <a:chExt cx="2177605" cy="3882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24322" y="7966126"/>
              <a:ext cx="2177605" cy="3882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3909253" y="7989898"/>
            <a:ext cx="2428571" cy="4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51030" y="1190038"/>
            <a:ext cx="490154" cy="490154"/>
            <a:chOff x="5751030" y="1190038"/>
            <a:chExt cx="490154" cy="4901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751030" y="1190038"/>
              <a:ext cx="490154" cy="490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51030" y="2382549"/>
            <a:ext cx="490154" cy="490154"/>
            <a:chOff x="5751030" y="2382549"/>
            <a:chExt cx="490154" cy="4901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751030" y="2382549"/>
              <a:ext cx="490154" cy="490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51030" y="3682452"/>
            <a:ext cx="490154" cy="490154"/>
            <a:chOff x="5751030" y="3682452"/>
            <a:chExt cx="490154" cy="4901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751030" y="3682452"/>
              <a:ext cx="490154" cy="490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51030" y="7931347"/>
            <a:ext cx="490154" cy="490154"/>
            <a:chOff x="5751030" y="7931347"/>
            <a:chExt cx="490154" cy="4901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751030" y="7931347"/>
              <a:ext cx="490154" cy="490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73744" y="4444648"/>
            <a:ext cx="782882" cy="171387"/>
            <a:chOff x="12373744" y="4444648"/>
            <a:chExt cx="782882" cy="1713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2373744" y="4444648"/>
              <a:ext cx="782882" cy="1713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53152" y="6225063"/>
            <a:ext cx="803474" cy="171387"/>
            <a:chOff x="12353152" y="6225063"/>
            <a:chExt cx="803474" cy="1713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2353152" y="6225063"/>
              <a:ext cx="803474" cy="1713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70784" y="1257961"/>
            <a:ext cx="782882" cy="171387"/>
            <a:chOff x="12270784" y="1257961"/>
            <a:chExt cx="782882" cy="1713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270784" y="1257961"/>
              <a:ext cx="782882" cy="1713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53152" y="8111323"/>
            <a:ext cx="803474" cy="171387"/>
            <a:chOff x="12353152" y="8111323"/>
            <a:chExt cx="803474" cy="17138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353152" y="8111323"/>
              <a:ext cx="803474" cy="17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5031" y="414089"/>
            <a:ext cx="3952381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2354" y="1322354"/>
            <a:ext cx="4666667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0646" y="1252533"/>
            <a:ext cx="3033019" cy="892500"/>
            <a:chOff x="610646" y="1252533"/>
            <a:chExt cx="3033019" cy="8925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646" y="1252533"/>
              <a:ext cx="3033019" cy="8925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299" y="4529697"/>
            <a:ext cx="6895238" cy="11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3706" y="1871082"/>
            <a:ext cx="6247619" cy="167619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3877" y="4453086"/>
            <a:ext cx="2742857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9790" y="3065494"/>
            <a:ext cx="2447619" cy="7523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9954" y="1733482"/>
            <a:ext cx="3076190" cy="75238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3706" y="3242678"/>
            <a:ext cx="6247619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2858" y="1252533"/>
            <a:ext cx="490154" cy="490154"/>
            <a:chOff x="4142858" y="1252533"/>
            <a:chExt cx="490154" cy="4901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2858" y="1252533"/>
              <a:ext cx="490154" cy="490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3828" y="1191437"/>
            <a:ext cx="2177605" cy="388242"/>
            <a:chOff x="12733828" y="1191437"/>
            <a:chExt cx="2177605" cy="388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3828" y="1191437"/>
              <a:ext cx="2177605" cy="3882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5153" y="1207423"/>
            <a:ext cx="2428571" cy="40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6216" y="1100589"/>
            <a:ext cx="2923810" cy="82857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69776" y="7475260"/>
            <a:ext cx="2019048" cy="83809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4299" y="6332526"/>
            <a:ext cx="2828571" cy="6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387935" y="7592729"/>
            <a:ext cx="490154" cy="490154"/>
            <a:chOff x="4387935" y="7592729"/>
            <a:chExt cx="490154" cy="490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7935" y="7592729"/>
              <a:ext cx="490154" cy="490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339" y="1191437"/>
            <a:ext cx="2177605" cy="388242"/>
            <a:chOff x="15409339" y="1191437"/>
            <a:chExt cx="2177605" cy="3882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409339" y="1191437"/>
              <a:ext cx="2177605" cy="3882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90664" y="1207423"/>
            <a:ext cx="2428571" cy="40000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778266" y="6240116"/>
            <a:ext cx="3076190" cy="7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146565" y="8325458"/>
            <a:ext cx="1238095" cy="6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2921731" y="8233048"/>
            <a:ext cx="4400000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08088" y="5677353"/>
            <a:ext cx="2177605" cy="388242"/>
            <a:chOff x="14108088" y="5677353"/>
            <a:chExt cx="2177605" cy="3882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08088" y="5677353"/>
              <a:ext cx="2177605" cy="38824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689413" y="5693339"/>
            <a:ext cx="2447619" cy="4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66517" y="1970824"/>
            <a:ext cx="782882" cy="171387"/>
            <a:chOff x="11866517" y="1970824"/>
            <a:chExt cx="782882" cy="1713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866517" y="1970824"/>
              <a:ext cx="782882" cy="1713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6517" y="3329575"/>
            <a:ext cx="782882" cy="171387"/>
            <a:chOff x="11866517" y="3329575"/>
            <a:chExt cx="782882" cy="1713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866517" y="3329575"/>
              <a:ext cx="782882" cy="1713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6517" y="4802860"/>
            <a:ext cx="782882" cy="171387"/>
            <a:chOff x="11866517" y="4802860"/>
            <a:chExt cx="782882" cy="1713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866517" y="4802860"/>
              <a:ext cx="782882" cy="1713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878351" y="6542527"/>
            <a:ext cx="782882" cy="171387"/>
            <a:chOff x="11878351" y="6542527"/>
            <a:chExt cx="782882" cy="1713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878351" y="6542527"/>
              <a:ext cx="782882" cy="1713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08088" y="7637161"/>
            <a:ext cx="2177605" cy="388242"/>
            <a:chOff x="14108088" y="7637161"/>
            <a:chExt cx="2177605" cy="3882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108088" y="7637161"/>
              <a:ext cx="2177605" cy="38824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689413" y="7653148"/>
            <a:ext cx="2438095" cy="400000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4526736" y="1001344"/>
            <a:ext cx="952381" cy="82857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66517" y="8535459"/>
            <a:ext cx="782882" cy="171387"/>
            <a:chOff x="11866517" y="8535459"/>
            <a:chExt cx="782882" cy="1713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866517" y="8535459"/>
              <a:ext cx="782882" cy="17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5031" y="414089"/>
            <a:ext cx="3952381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4002" y="1440062"/>
            <a:ext cx="5419048" cy="8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2540" y="1349649"/>
            <a:ext cx="4424754" cy="892500"/>
            <a:chOff x="532540" y="1349649"/>
            <a:chExt cx="4424754" cy="8925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540" y="1349649"/>
              <a:ext cx="4424754" cy="8925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062" y="2062760"/>
            <a:ext cx="3961905" cy="60000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9062" y="4169754"/>
            <a:ext cx="923810" cy="6000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1571" y="1321814"/>
            <a:ext cx="2390476" cy="8285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3939" y="3466392"/>
            <a:ext cx="1457143" cy="82857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476" y="1480130"/>
            <a:ext cx="490154" cy="490154"/>
            <a:chOff x="5340476" y="1480130"/>
            <a:chExt cx="490154" cy="490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476" y="1480130"/>
              <a:ext cx="490154" cy="4901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16086" y="2205776"/>
            <a:ext cx="3733333" cy="75238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3126" y="4158326"/>
            <a:ext cx="3076190" cy="7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81851" y="1720231"/>
            <a:ext cx="2177605" cy="388242"/>
            <a:chOff x="14081851" y="1720231"/>
            <a:chExt cx="2177605" cy="388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1851" y="1720231"/>
              <a:ext cx="2177605" cy="3882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177" y="1736217"/>
            <a:ext cx="2438095" cy="4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81851" y="3529596"/>
            <a:ext cx="2177605" cy="388242"/>
            <a:chOff x="14081851" y="3529596"/>
            <a:chExt cx="2177605" cy="3882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81851" y="3529596"/>
              <a:ext cx="2177605" cy="3882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663177" y="3553368"/>
            <a:ext cx="2438095" cy="4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40476" y="3624708"/>
            <a:ext cx="490154" cy="490154"/>
            <a:chOff x="5340476" y="3624708"/>
            <a:chExt cx="490154" cy="4901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40476" y="3624708"/>
              <a:ext cx="490154" cy="49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2124" y="2416534"/>
            <a:ext cx="782882" cy="171387"/>
            <a:chOff x="12352124" y="2416534"/>
            <a:chExt cx="782882" cy="1713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352124" y="2416534"/>
              <a:ext cx="782882" cy="1713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532" y="4427119"/>
            <a:ext cx="782882" cy="171387"/>
            <a:chOff x="12331532" y="4427119"/>
            <a:chExt cx="782882" cy="1713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31532" y="4427119"/>
              <a:ext cx="782882" cy="17138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658453" y="5678160"/>
            <a:ext cx="4200000" cy="82857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2540" y="5587747"/>
            <a:ext cx="2121771" cy="892500"/>
            <a:chOff x="532540" y="5587747"/>
            <a:chExt cx="2121771" cy="8925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540" y="5587747"/>
              <a:ext cx="2121771" cy="8925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993939" y="5678160"/>
            <a:ext cx="1057143" cy="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40476" y="5836476"/>
            <a:ext cx="490154" cy="490154"/>
            <a:chOff x="5340476" y="5836476"/>
            <a:chExt cx="490154" cy="4901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340476" y="5836476"/>
              <a:ext cx="490154" cy="49015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13126" y="5783540"/>
            <a:ext cx="3076190" cy="7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02443" y="5287001"/>
            <a:ext cx="2177605" cy="388242"/>
            <a:chOff x="14102443" y="5287001"/>
            <a:chExt cx="2177605" cy="3882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02443" y="5287001"/>
              <a:ext cx="2177605" cy="38824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3683769" y="5302988"/>
            <a:ext cx="2438095" cy="4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72716" y="6019552"/>
            <a:ext cx="782882" cy="171387"/>
            <a:chOff x="12372716" y="6019552"/>
            <a:chExt cx="782882" cy="1713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372716" y="6019552"/>
              <a:ext cx="782882" cy="17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9317" y="1112890"/>
            <a:ext cx="16061776" cy="8529324"/>
            <a:chOff x="1089317" y="1112890"/>
            <a:chExt cx="16061776" cy="8529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317" y="1112890"/>
              <a:ext cx="16061776" cy="85293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8426" y="1106096"/>
            <a:ext cx="1409524" cy="90476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85397" y="-2487297"/>
            <a:ext cx="30492499" cy="17187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5380" y="5873786"/>
            <a:ext cx="10870527" cy="3501479"/>
            <a:chOff x="3665380" y="5873786"/>
            <a:chExt cx="10870527" cy="3501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380" y="5873786"/>
              <a:ext cx="10870527" cy="35014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6420" y="3936542"/>
            <a:ext cx="2628571" cy="1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32946" y="2972447"/>
            <a:ext cx="2244530" cy="407325"/>
            <a:chOff x="14432946" y="2972447"/>
            <a:chExt cx="2244530" cy="407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32946" y="2972447"/>
              <a:ext cx="2244530" cy="407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7001" y="6760452"/>
            <a:ext cx="3734088" cy="399894"/>
            <a:chOff x="6357001" y="6760452"/>
            <a:chExt cx="3734088" cy="399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7001" y="6760452"/>
              <a:ext cx="3734088" cy="3998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7486" y="6724481"/>
            <a:ext cx="1542857" cy="5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5049" y="6435198"/>
            <a:ext cx="2009739" cy="456533"/>
            <a:chOff x="1635049" y="6435198"/>
            <a:chExt cx="2009739" cy="4565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049" y="6435198"/>
              <a:ext cx="2009739" cy="4565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028778" y="7274182"/>
            <a:ext cx="2085714" cy="10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72586" y="6435198"/>
            <a:ext cx="3480051" cy="407325"/>
            <a:chOff x="6072586" y="6435198"/>
            <a:chExt cx="3480051" cy="4073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072586" y="6435198"/>
              <a:ext cx="3480051" cy="407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2638" y="6435198"/>
            <a:ext cx="823681" cy="407325"/>
            <a:chOff x="9552638" y="6435198"/>
            <a:chExt cx="823681" cy="4073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552638" y="6435198"/>
              <a:ext cx="823681" cy="4073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4839" y="7300505"/>
            <a:ext cx="2085714" cy="571429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00873" y="7300505"/>
            <a:ext cx="2085714" cy="571429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00873" y="7894144"/>
            <a:ext cx="2190476" cy="57142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19743" y="3465361"/>
            <a:ext cx="2186200" cy="399894"/>
            <a:chOff x="12219743" y="3465361"/>
            <a:chExt cx="2186200" cy="3998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19743" y="3465361"/>
              <a:ext cx="2186200" cy="39989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96696" y="3429391"/>
            <a:ext cx="1876190" cy="5523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57304" y="3465361"/>
            <a:ext cx="2186200" cy="399894"/>
            <a:chOff x="14557304" y="3465361"/>
            <a:chExt cx="2186200" cy="3998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557304" y="3465361"/>
              <a:ext cx="2186200" cy="39989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910369" y="3423457"/>
            <a:ext cx="1542857" cy="5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53152" y="6760452"/>
            <a:ext cx="1985808" cy="399894"/>
            <a:chOff x="12353152" y="6760452"/>
            <a:chExt cx="1985808" cy="3998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353152" y="6760452"/>
              <a:ext cx="1985808" cy="39989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024753" y="6718548"/>
            <a:ext cx="695238" cy="552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575031" y="414089"/>
            <a:ext cx="3952381" cy="5619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2175935" y="3936542"/>
            <a:ext cx="2209524" cy="15428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77085" y="6760452"/>
            <a:ext cx="2357277" cy="399894"/>
            <a:chOff x="3777085" y="6760452"/>
            <a:chExt cx="2357277" cy="3998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777085" y="6760452"/>
              <a:ext cx="2357277" cy="3998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230137" y="6718548"/>
            <a:ext cx="1542857" cy="552381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301295" y="7274182"/>
            <a:ext cx="1190476" cy="103809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55726" y="6760452"/>
            <a:ext cx="1894466" cy="399894"/>
            <a:chOff x="10355726" y="6760452"/>
            <a:chExt cx="1894466" cy="3998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355726" y="6760452"/>
              <a:ext cx="1894466" cy="39989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0526431" y="6724481"/>
            <a:ext cx="1542857" cy="5523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7962"/>
            <a:ext cx="6542857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2381" y="1657143"/>
            <a:ext cx="2508086" cy="2508086"/>
            <a:chOff x="11352381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81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1721289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725" y="2193678"/>
            <a:ext cx="16082368" cy="7392535"/>
            <a:chOff x="1068725" y="2193678"/>
            <a:chExt cx="16082368" cy="7392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725" y="2193678"/>
              <a:ext cx="16082368" cy="7392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1969" y="6970282"/>
            <a:ext cx="9117590" cy="2072129"/>
            <a:chOff x="3801969" y="6970282"/>
            <a:chExt cx="9117590" cy="20721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1969" y="6970282"/>
              <a:ext cx="9117590" cy="20721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909" y="7506365"/>
            <a:ext cx="4304762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8212" y="2796396"/>
            <a:ext cx="6568855" cy="3505651"/>
            <a:chOff x="1468212" y="2796396"/>
            <a:chExt cx="6568855" cy="35056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212" y="2796396"/>
              <a:ext cx="6568855" cy="35056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4376" y="3793651"/>
            <a:ext cx="2695238" cy="1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4813" y="2796396"/>
            <a:ext cx="8195624" cy="3500644"/>
            <a:chOff x="8584813" y="2796396"/>
            <a:chExt cx="8195624" cy="35006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4813" y="2796396"/>
              <a:ext cx="8195624" cy="35006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6893" y="6675200"/>
            <a:ext cx="4447619" cy="9047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756373" y="3834671"/>
            <a:ext cx="8028571" cy="12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941727" y="4347473"/>
            <a:ext cx="503931" cy="686525"/>
            <a:chOff x="3941727" y="4347473"/>
            <a:chExt cx="503931" cy="6865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3941727" y="4347473"/>
              <a:ext cx="503931" cy="686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07483" y="4839159"/>
            <a:ext cx="905791" cy="644916"/>
            <a:chOff x="4307483" y="4839159"/>
            <a:chExt cx="905791" cy="644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07483" y="4839159"/>
              <a:ext cx="905791" cy="644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10011" y="3893034"/>
            <a:ext cx="788441" cy="425177"/>
            <a:chOff x="3110011" y="3893034"/>
            <a:chExt cx="788441" cy="4251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10011" y="3893034"/>
              <a:ext cx="788441" cy="425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64470" y="1658209"/>
            <a:ext cx="2538480" cy="890984"/>
            <a:chOff x="6864470" y="1658209"/>
            <a:chExt cx="2538480" cy="8909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475" y="1269023"/>
              <a:ext cx="5076960" cy="178196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4470" y="1658209"/>
              <a:ext cx="2538480" cy="8909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31018" y="744326"/>
            <a:ext cx="5428571" cy="100952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68256" y="1744097"/>
            <a:ext cx="4009524" cy="904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49799" y="1817989"/>
            <a:ext cx="571422" cy="571423"/>
            <a:chOff x="7049799" y="1817989"/>
            <a:chExt cx="571422" cy="5714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1382" y="1569572"/>
              <a:ext cx="1142845" cy="11428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9799" y="1817989"/>
              <a:ext cx="571422" cy="5714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65982" y="2991007"/>
            <a:ext cx="4342857" cy="82857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862401" y="5247752"/>
            <a:ext cx="1324567" cy="1034956"/>
            <a:chOff x="7862401" y="5247752"/>
            <a:chExt cx="1324567" cy="10349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8400000">
              <a:off x="7862401" y="5247752"/>
              <a:ext cx="1324567" cy="1034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980024"/>
            <a:ext cx="6073524" cy="805085"/>
            <a:chOff x="5524571" y="980024"/>
            <a:chExt cx="6073524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980024"/>
              <a:ext cx="6073524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189" y="828158"/>
            <a:ext cx="5990476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8585" y="1031373"/>
            <a:ext cx="661698" cy="627278"/>
            <a:chOff x="5678585" y="1031373"/>
            <a:chExt cx="661698" cy="627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585" y="1031373"/>
              <a:ext cx="661698" cy="627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9716" y="2197169"/>
            <a:ext cx="10811543" cy="7514023"/>
            <a:chOff x="3429716" y="2197169"/>
            <a:chExt cx="10811543" cy="7514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716" y="2197169"/>
              <a:ext cx="10811543" cy="7514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7992" y="4138645"/>
            <a:ext cx="10617881" cy="5430467"/>
            <a:chOff x="3477992" y="4138645"/>
            <a:chExt cx="10617881" cy="543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90108" y="1425419"/>
              <a:ext cx="21235763" cy="1086093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7992" y="4138645"/>
              <a:ext cx="10617881" cy="5430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9176" y="2238353"/>
            <a:ext cx="3308549" cy="612435"/>
            <a:chOff x="3519176" y="2238353"/>
            <a:chExt cx="3308549" cy="612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9176" y="2238353"/>
              <a:ext cx="3308549" cy="612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2728" y="2939373"/>
            <a:ext cx="1478319" cy="524651"/>
            <a:chOff x="3642728" y="2939373"/>
            <a:chExt cx="1478319" cy="524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2728" y="2939373"/>
              <a:ext cx="1478319" cy="5246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601971" y="9511246"/>
            <a:ext cx="2276190" cy="43809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02161" y="2287573"/>
            <a:ext cx="960765" cy="152793"/>
            <a:chOff x="6802161" y="2287573"/>
            <a:chExt cx="960765" cy="152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02161" y="2287573"/>
              <a:ext cx="960765" cy="152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55521" y="3014912"/>
            <a:ext cx="960765" cy="152793"/>
            <a:chOff x="2655521" y="3014912"/>
            <a:chExt cx="960765" cy="152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5521" y="3014912"/>
              <a:ext cx="960765" cy="152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95873" y="5416525"/>
            <a:ext cx="604770" cy="152793"/>
            <a:chOff x="14095873" y="5416525"/>
            <a:chExt cx="604770" cy="152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5873" y="5416525"/>
              <a:ext cx="604770" cy="152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38838" y="2151666"/>
            <a:ext cx="432432" cy="432432"/>
            <a:chOff x="7938838" y="2151666"/>
            <a:chExt cx="432432" cy="4324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8838" y="2151666"/>
              <a:ext cx="432432" cy="4324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87557" y="5235557"/>
            <a:ext cx="3361905" cy="6000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43580" y="2104412"/>
            <a:ext cx="1133333" cy="60000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01854" y="2813351"/>
            <a:ext cx="876190" cy="6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36415" y="2864796"/>
            <a:ext cx="432432" cy="432432"/>
            <a:chOff x="2136415" y="2864796"/>
            <a:chExt cx="432432" cy="4324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136415" y="2864796"/>
              <a:ext cx="432432" cy="4324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78965" y="2119916"/>
            <a:ext cx="3065541" cy="546550"/>
            <a:chOff x="8478965" y="2119916"/>
            <a:chExt cx="3065541" cy="5465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78965" y="2119916"/>
              <a:ext cx="3065541" cy="5465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02768" y="5297297"/>
            <a:ext cx="432432" cy="432432"/>
            <a:chOff x="14802768" y="5297297"/>
            <a:chExt cx="432432" cy="4324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802768" y="5297297"/>
              <a:ext cx="432432" cy="43243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848288" y="2039011"/>
            <a:ext cx="4542857" cy="75238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41827" y="5901676"/>
            <a:ext cx="2841699" cy="546550"/>
            <a:chOff x="14741827" y="5901676"/>
            <a:chExt cx="2841699" cy="5465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741827" y="5901676"/>
              <a:ext cx="2841699" cy="5465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9253" y="3297228"/>
            <a:ext cx="2429587" cy="546550"/>
            <a:chOff x="839253" y="3297228"/>
            <a:chExt cx="2429587" cy="5465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39253" y="3297228"/>
              <a:ext cx="2429587" cy="5465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1107523" y="3225227"/>
            <a:ext cx="4095238" cy="75238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19821" y="5844535"/>
            <a:ext cx="4276190" cy="75238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91692" y="1400559"/>
            <a:ext cx="2085714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980024"/>
            <a:ext cx="6073524" cy="805085"/>
            <a:chOff x="5524571" y="980024"/>
            <a:chExt cx="6073524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980024"/>
              <a:ext cx="6073524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7786" y="852908"/>
            <a:ext cx="5990476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082723"/>
            <a:ext cx="639561" cy="606293"/>
            <a:chOff x="5680129" y="1082723"/>
            <a:chExt cx="639561" cy="6062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082723"/>
              <a:ext cx="639561" cy="6062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0733" y="2256885"/>
            <a:ext cx="7570958" cy="7083655"/>
            <a:chOff x="9950733" y="2256885"/>
            <a:chExt cx="7570958" cy="7083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0733" y="2256885"/>
              <a:ext cx="7570958" cy="7083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262" y="2276907"/>
            <a:ext cx="8961171" cy="7061793"/>
            <a:chOff x="766262" y="2276907"/>
            <a:chExt cx="8961171" cy="70617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262" y="2276907"/>
              <a:ext cx="8961171" cy="70617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8858" y="2792759"/>
            <a:ext cx="876190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13419" y="2844204"/>
            <a:ext cx="432432" cy="432432"/>
            <a:chOff x="5913419" y="2844204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3419" y="2844204"/>
              <a:ext cx="432432" cy="4324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4797" y="2593136"/>
            <a:ext cx="4704762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59363" y="3175323"/>
            <a:ext cx="366953" cy="152793"/>
            <a:chOff x="5659363" y="3175323"/>
            <a:chExt cx="366953" cy="152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5659363" y="3175323"/>
              <a:ext cx="366953" cy="152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0683" y="4231247"/>
            <a:ext cx="472523" cy="196750"/>
            <a:chOff x="2970683" y="4231247"/>
            <a:chExt cx="472523" cy="1967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0683" y="4231247"/>
              <a:ext cx="472523" cy="196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3206" y="4111994"/>
            <a:ext cx="432432" cy="432432"/>
            <a:chOff x="3443206" y="4111994"/>
            <a:chExt cx="432432" cy="4324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43206" y="4111994"/>
              <a:ext cx="432432" cy="4324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733240" y="4007917"/>
            <a:ext cx="4209524" cy="75238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008645" y="4050279"/>
            <a:ext cx="876190" cy="6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7317" y="2783740"/>
            <a:ext cx="688319" cy="109465"/>
            <a:chOff x="13227317" y="2783740"/>
            <a:chExt cx="688319" cy="1094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227317" y="2783740"/>
              <a:ext cx="688319" cy="10946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29569" y="2579409"/>
            <a:ext cx="876190" cy="600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64130" y="2630854"/>
            <a:ext cx="432432" cy="432432"/>
            <a:chOff x="13864130" y="2630854"/>
            <a:chExt cx="432432" cy="4324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864130" y="2630854"/>
              <a:ext cx="432432" cy="4324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418141" y="2593136"/>
            <a:ext cx="3638095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1231154"/>
            <a:ext cx="5444952" cy="805085"/>
            <a:chOff x="5524571" y="1231154"/>
            <a:chExt cx="5444952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1231154"/>
              <a:ext cx="5444952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8675" y="1100950"/>
            <a:ext cx="5514286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293084"/>
            <a:ext cx="709538" cy="672630"/>
            <a:chOff x="5680129" y="1293084"/>
            <a:chExt cx="709538" cy="672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293084"/>
              <a:ext cx="709538" cy="672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3719" y="2284281"/>
            <a:ext cx="13361620" cy="7181871"/>
            <a:chOff x="2783719" y="2284281"/>
            <a:chExt cx="13361620" cy="7181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3719" y="2284281"/>
              <a:ext cx="13361620" cy="7181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7335" y="3277272"/>
            <a:ext cx="1472947" cy="601287"/>
            <a:chOff x="3107335" y="3277272"/>
            <a:chExt cx="1472947" cy="601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7335" y="3277272"/>
              <a:ext cx="1472947" cy="6012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037" y="3099770"/>
            <a:ext cx="1580952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0759" y="3277272"/>
            <a:ext cx="639768" cy="152793"/>
            <a:chOff x="2530759" y="3277272"/>
            <a:chExt cx="639768" cy="152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0759" y="3277272"/>
              <a:ext cx="639768" cy="152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6551" y="3145484"/>
            <a:ext cx="432432" cy="432432"/>
            <a:chOff x="2036551" y="3145484"/>
            <a:chExt cx="432432" cy="432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551" y="3145484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5071" y="3277272"/>
            <a:ext cx="1602403" cy="683455"/>
            <a:chOff x="6975071" y="3277272"/>
            <a:chExt cx="1602403" cy="683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5071" y="3277272"/>
              <a:ext cx="1602403" cy="6834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085" y="3121468"/>
            <a:ext cx="759804" cy="120833"/>
            <a:chOff x="8427085" y="3121468"/>
            <a:chExt cx="759804" cy="1208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0">
              <a:off x="8427085" y="3121468"/>
              <a:ext cx="759804" cy="1208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7851" y="2712869"/>
            <a:ext cx="1552381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48312" y="2749453"/>
            <a:ext cx="432432" cy="432432"/>
            <a:chOff x="9248312" y="2749453"/>
            <a:chExt cx="432432" cy="4324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248312" y="2749453"/>
              <a:ext cx="432432" cy="4324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77863" y="4688803"/>
            <a:ext cx="13199485" cy="4942085"/>
            <a:chOff x="2777863" y="4688803"/>
            <a:chExt cx="13199485" cy="49420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-3784485" y="2222666"/>
              <a:ext cx="26398970" cy="988417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777863" y="4688803"/>
              <a:ext cx="13199485" cy="494208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35676" y="5327981"/>
            <a:ext cx="1580952" cy="6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54246" y="5492921"/>
            <a:ext cx="629472" cy="152793"/>
            <a:chOff x="2154246" y="5492921"/>
            <a:chExt cx="629472" cy="1527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154246" y="5492921"/>
              <a:ext cx="629472" cy="1527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6191" y="5373694"/>
            <a:ext cx="432432" cy="432432"/>
            <a:chOff x="1676191" y="5373694"/>
            <a:chExt cx="432432" cy="4324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76191" y="5373694"/>
              <a:ext cx="432432" cy="432432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036872" y="9533588"/>
            <a:ext cx="1838095" cy="438095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85573" y="2666337"/>
            <a:ext cx="2073371" cy="546550"/>
            <a:chOff x="9785573" y="2666337"/>
            <a:chExt cx="2073371" cy="54655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85573" y="2666337"/>
              <a:ext cx="2073371" cy="54655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883737" y="2606044"/>
            <a:ext cx="3600000" cy="6952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27464" y="3687452"/>
            <a:ext cx="1914447" cy="546550"/>
            <a:chOff x="827464" y="3687452"/>
            <a:chExt cx="1914447" cy="5465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7464" y="3687452"/>
              <a:ext cx="1914447" cy="54655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1384297" y="3630311"/>
            <a:ext cx="4095238" cy="752381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2149" y="5875217"/>
            <a:ext cx="2253233" cy="546550"/>
            <a:chOff x="492149" y="5875217"/>
            <a:chExt cx="2253233" cy="5465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92149" y="5875217"/>
              <a:ext cx="2253233" cy="54655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48213" y="5835497"/>
            <a:ext cx="2438095" cy="75238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291692" y="1400559"/>
            <a:ext cx="2085714" cy="4476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1231154"/>
            <a:ext cx="5444952" cy="805085"/>
            <a:chOff x="5524571" y="1231154"/>
            <a:chExt cx="5444952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1231154"/>
              <a:ext cx="5444952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8675" y="1100950"/>
            <a:ext cx="5514286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293084"/>
            <a:ext cx="709538" cy="672630"/>
            <a:chOff x="5680129" y="1293084"/>
            <a:chExt cx="709538" cy="672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293084"/>
              <a:ext cx="709538" cy="672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851" y="2490767"/>
            <a:ext cx="12658674" cy="6993917"/>
            <a:chOff x="532851" y="2490767"/>
            <a:chExt cx="12658674" cy="6993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851" y="2490767"/>
              <a:ext cx="12658674" cy="6993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5663" y="2490767"/>
            <a:ext cx="6982598" cy="6148555"/>
            <a:chOff x="10765663" y="2490767"/>
            <a:chExt cx="6982598" cy="6148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663" y="2490767"/>
              <a:ext cx="6982598" cy="61485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2085" y="2883554"/>
            <a:ext cx="1580952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82832" y="2988126"/>
            <a:ext cx="639768" cy="152793"/>
            <a:chOff x="2882832" y="2988126"/>
            <a:chExt cx="639768" cy="152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2832" y="2988126"/>
              <a:ext cx="639768" cy="152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2600" y="2929267"/>
            <a:ext cx="432432" cy="432432"/>
            <a:chOff x="3522600" y="2929267"/>
            <a:chExt cx="432432" cy="4324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2600" y="2929267"/>
              <a:ext cx="432432" cy="4324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5459" y="2766300"/>
            <a:ext cx="4657143" cy="75238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57711" y="4572048"/>
            <a:ext cx="1580952" cy="6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18932" y="4927653"/>
            <a:ext cx="639768" cy="152793"/>
            <a:chOff x="3418932" y="4927653"/>
            <a:chExt cx="639768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320000">
              <a:off x="3418932" y="4927653"/>
              <a:ext cx="639768" cy="152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98225" y="4617761"/>
            <a:ext cx="432432" cy="432432"/>
            <a:chOff x="3998225" y="4617761"/>
            <a:chExt cx="432432" cy="4324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98225" y="4617761"/>
              <a:ext cx="432432" cy="4324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104390" y="4507706"/>
            <a:ext cx="4990476" cy="75238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56860" y="3245081"/>
            <a:ext cx="1590476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9639" y="3140919"/>
            <a:ext cx="639768" cy="152793"/>
            <a:chOff x="10649639" y="3140919"/>
            <a:chExt cx="639768" cy="1527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80000">
              <a:off x="10649639" y="3140919"/>
              <a:ext cx="639768" cy="152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1152" y="3258499"/>
            <a:ext cx="432432" cy="432432"/>
            <a:chOff x="10301152" y="3258499"/>
            <a:chExt cx="432432" cy="4324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301152" y="3258499"/>
              <a:ext cx="432432" cy="4324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79018" y="3739324"/>
            <a:ext cx="4514286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006" y="1803281"/>
            <a:ext cx="1876190" cy="1495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4726" y="2013834"/>
            <a:ext cx="1676190" cy="1876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4443" y="3311896"/>
            <a:ext cx="2419048" cy="68571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6841" y="2013834"/>
            <a:ext cx="1676190" cy="187619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0109" y="3311895"/>
            <a:ext cx="990476" cy="6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8193" y="2013834"/>
            <a:ext cx="1676190" cy="187619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0870" y="3311895"/>
            <a:ext cx="1914286" cy="6857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4726" y="5776225"/>
            <a:ext cx="1676190" cy="18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04443" y="7074287"/>
            <a:ext cx="1504762" cy="68571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6841" y="5776225"/>
            <a:ext cx="1676190" cy="18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0110" y="7074287"/>
            <a:ext cx="857143" cy="68571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8193" y="5776225"/>
            <a:ext cx="1676190" cy="18761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0870" y="7074287"/>
            <a:ext cx="1504762" cy="6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8498" y="1916607"/>
            <a:ext cx="2861954" cy="145634"/>
            <a:chOff x="9948498" y="1916607"/>
            <a:chExt cx="2861954" cy="1456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8498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6384" y="1916607"/>
            <a:ext cx="2861954" cy="145634"/>
            <a:chOff x="5956384" y="1916607"/>
            <a:chExt cx="2861954" cy="145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56384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9851" y="1916607"/>
            <a:ext cx="2861954" cy="145634"/>
            <a:chOff x="13659851" y="1916607"/>
            <a:chExt cx="2861954" cy="1456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659851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8498" y="5669170"/>
            <a:ext cx="2861954" cy="145634"/>
            <a:chOff x="9948498" y="5669170"/>
            <a:chExt cx="2861954" cy="1456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948498" y="5669170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6384" y="5669170"/>
            <a:ext cx="2861954" cy="145634"/>
            <a:chOff x="5956384" y="5669170"/>
            <a:chExt cx="2861954" cy="1456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6384" y="5669170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59851" y="5669170"/>
            <a:ext cx="2861954" cy="145634"/>
            <a:chOff x="13659851" y="5669170"/>
            <a:chExt cx="2861954" cy="1456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659851" y="5669170"/>
              <a:ext cx="2861954" cy="145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5945" y="1231154"/>
            <a:ext cx="7652150" cy="805085"/>
            <a:chOff x="5145945" y="1231154"/>
            <a:chExt cx="765215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945" y="1231154"/>
              <a:ext cx="765215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6853" y="1100949"/>
            <a:ext cx="7352381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6397" y="1289260"/>
            <a:ext cx="683229" cy="647690"/>
            <a:chOff x="5286397" y="1289260"/>
            <a:chExt cx="683229" cy="647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397" y="1289260"/>
              <a:ext cx="683229" cy="6476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7128" y="2717279"/>
            <a:ext cx="11639849" cy="6557367"/>
            <a:chOff x="3637128" y="2717279"/>
            <a:chExt cx="11639849" cy="6557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7128" y="2717279"/>
              <a:ext cx="11639849" cy="6557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9948" y="2717279"/>
            <a:ext cx="4612613" cy="628924"/>
            <a:chOff x="7719948" y="2717279"/>
            <a:chExt cx="4612613" cy="6289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948" y="2717279"/>
              <a:ext cx="4612613" cy="6289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6319" y="2671566"/>
            <a:ext cx="1580952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6833" y="2737871"/>
            <a:ext cx="432432" cy="432432"/>
            <a:chOff x="13176833" y="2737871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6833" y="2737871"/>
              <a:ext cx="432432" cy="4324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805" y="5814995"/>
            <a:ext cx="1580952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10295" y="5995963"/>
            <a:ext cx="629472" cy="152793"/>
            <a:chOff x="2910295" y="5995963"/>
            <a:chExt cx="629472" cy="152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0295" y="5995963"/>
              <a:ext cx="629472" cy="152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76320" y="5856143"/>
            <a:ext cx="432432" cy="432432"/>
            <a:chOff x="2376320" y="5856143"/>
            <a:chExt cx="432432" cy="4324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76320" y="5856143"/>
              <a:ext cx="432432" cy="43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8584" y="5364221"/>
            <a:ext cx="11943372" cy="3933076"/>
            <a:chOff x="3498584" y="5364221"/>
            <a:chExt cx="11943372" cy="39330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447645" y="3401766"/>
              <a:ext cx="23886744" cy="786615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98584" y="5364221"/>
              <a:ext cx="11943372" cy="3933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2560" y="2852775"/>
            <a:ext cx="694885" cy="168670"/>
            <a:chOff x="12332560" y="2852775"/>
            <a:chExt cx="694885" cy="1686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32560" y="2852775"/>
              <a:ext cx="694885" cy="1686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5036772" y="1440674"/>
            <a:ext cx="2333333" cy="4476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14094" y="2659513"/>
            <a:ext cx="2073371" cy="546550"/>
            <a:chOff x="13714094" y="2659513"/>
            <a:chExt cx="2073371" cy="5465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714094" y="2659513"/>
              <a:ext cx="2073371" cy="5465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858970" y="2644110"/>
            <a:ext cx="3771429" cy="69523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0501" y="6415278"/>
            <a:ext cx="2259609" cy="546550"/>
            <a:chOff x="1130501" y="6415278"/>
            <a:chExt cx="2259609" cy="5465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30501" y="6415278"/>
              <a:ext cx="2259609" cy="5465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610912" y="6362701"/>
            <a:ext cx="3933333" cy="6952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7721" y="1062131"/>
            <a:ext cx="7652150" cy="805085"/>
            <a:chOff x="5207721" y="1062131"/>
            <a:chExt cx="765215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721" y="1062131"/>
              <a:ext cx="765215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4929" y="970972"/>
            <a:ext cx="7352381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4177" y="1131068"/>
            <a:ext cx="703821" cy="667211"/>
            <a:chOff x="5344177" y="1131068"/>
            <a:chExt cx="703821" cy="667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4177" y="1131068"/>
              <a:ext cx="703821" cy="667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2136" y="2047092"/>
            <a:ext cx="11181467" cy="7538494"/>
            <a:chOff x="3622136" y="2047092"/>
            <a:chExt cx="11181467" cy="7538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2136" y="2047092"/>
              <a:ext cx="11181467" cy="75384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5858" y="653782"/>
            <a:ext cx="4866667" cy="10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42207" y="2739479"/>
            <a:ext cx="639768" cy="152793"/>
            <a:chOff x="6542207" y="2739479"/>
            <a:chExt cx="639768" cy="1527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2207" y="2739479"/>
              <a:ext cx="639768" cy="1527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3650" y="2473578"/>
            <a:ext cx="4657143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2285" y="2517327"/>
            <a:ext cx="1590476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81975" y="2558475"/>
            <a:ext cx="432432" cy="432432"/>
            <a:chOff x="7181975" y="2558475"/>
            <a:chExt cx="432432" cy="432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975" y="2558475"/>
              <a:ext cx="432432" cy="4324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402" y="4600362"/>
            <a:ext cx="1590476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69286" y="4646075"/>
            <a:ext cx="432432" cy="432432"/>
            <a:chOff x="8969286" y="4646075"/>
            <a:chExt cx="432432" cy="4324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69286" y="4646075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1221" y="4784144"/>
            <a:ext cx="920799" cy="152793"/>
            <a:chOff x="8051221" y="4784144"/>
            <a:chExt cx="920799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51221" y="4784144"/>
              <a:ext cx="920799" cy="152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4312" y="4588934"/>
            <a:ext cx="2400000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2479" y="1458612"/>
            <a:ext cx="11482476" cy="805085"/>
            <a:chOff x="3432479" y="1458612"/>
            <a:chExt cx="11482476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479" y="1458612"/>
              <a:ext cx="11482476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8816" y="1302976"/>
            <a:ext cx="10771429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9152" y="1539589"/>
            <a:ext cx="712817" cy="675738"/>
            <a:chOff x="3599152" y="1539589"/>
            <a:chExt cx="712817" cy="675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152" y="1539589"/>
              <a:ext cx="712817" cy="675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3431" y="2723153"/>
            <a:ext cx="11898853" cy="6841840"/>
            <a:chOff x="3193431" y="2723153"/>
            <a:chExt cx="11898853" cy="684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3431" y="2723153"/>
              <a:ext cx="11898853" cy="68418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02703" y="3349495"/>
            <a:ext cx="1602403" cy="608332"/>
            <a:chOff x="13102703" y="3349495"/>
            <a:chExt cx="1602403" cy="6083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2703" y="3349495"/>
              <a:ext cx="1602403" cy="6083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62619" y="3200822"/>
            <a:ext cx="1580952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03134" y="3246535"/>
            <a:ext cx="432432" cy="432432"/>
            <a:chOff x="15603134" y="3246535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3134" y="3246535"/>
              <a:ext cx="432432" cy="432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8335" y="4027373"/>
            <a:ext cx="11896221" cy="2077694"/>
            <a:chOff x="3288335" y="4027373"/>
            <a:chExt cx="11896221" cy="20776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8335" y="4027373"/>
              <a:ext cx="11896221" cy="20776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403" y="4067543"/>
            <a:ext cx="1580952" cy="6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1918" y="4133848"/>
            <a:ext cx="432432" cy="432432"/>
            <a:chOff x="2071918" y="4133848"/>
            <a:chExt cx="432432" cy="4324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1918" y="4133848"/>
              <a:ext cx="432432" cy="43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1884" y="3390679"/>
            <a:ext cx="920799" cy="152793"/>
            <a:chOff x="14631884" y="3390679"/>
            <a:chExt cx="920799" cy="152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31884" y="3390679"/>
              <a:ext cx="920799" cy="152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97014" y="4276025"/>
            <a:ext cx="694885" cy="168670"/>
            <a:chOff x="2597014" y="4276025"/>
            <a:chExt cx="694885" cy="1686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97014" y="4276025"/>
              <a:ext cx="694885" cy="1686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820594" y="612442"/>
            <a:ext cx="4866667" cy="100952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57999" y="1359850"/>
            <a:ext cx="2485714" cy="4476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744017" y="3754098"/>
            <a:ext cx="1914447" cy="546550"/>
            <a:chOff x="15744017" y="3754098"/>
            <a:chExt cx="1914447" cy="5465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5744017" y="3754098"/>
              <a:ext cx="1914447" cy="54655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532257" y="3696957"/>
            <a:ext cx="4095238" cy="75238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5109" y="4766774"/>
            <a:ext cx="2532819" cy="546550"/>
            <a:chOff x="595109" y="4766774"/>
            <a:chExt cx="2532819" cy="5465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95109" y="4766774"/>
              <a:ext cx="2532819" cy="5465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1266186" y="4744515"/>
            <a:ext cx="4361905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5143" y="1212107"/>
            <a:ext cx="11482476" cy="805085"/>
            <a:chOff x="3525143" y="1212107"/>
            <a:chExt cx="11482476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5143" y="1212107"/>
              <a:ext cx="11482476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1480" y="1056471"/>
            <a:ext cx="10771429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1816" y="1293084"/>
            <a:ext cx="712817" cy="675738"/>
            <a:chOff x="3691816" y="1293084"/>
            <a:chExt cx="712817" cy="675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816" y="1293084"/>
              <a:ext cx="712817" cy="675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3554" y="511391"/>
            <a:ext cx="4866667" cy="100952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2446" y="2520503"/>
            <a:ext cx="10927087" cy="6515275"/>
            <a:chOff x="612446" y="2520503"/>
            <a:chExt cx="10927087" cy="6515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446" y="2520503"/>
              <a:ext cx="10927087" cy="6515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9532" y="2520503"/>
            <a:ext cx="6171429" cy="6515275"/>
            <a:chOff x="11539532" y="2520503"/>
            <a:chExt cx="6171429" cy="651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9532" y="2520503"/>
              <a:ext cx="6171429" cy="6515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3208" y="5428077"/>
            <a:ext cx="432432" cy="432432"/>
            <a:chOff x="4443208" y="5428077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3208" y="5428077"/>
              <a:ext cx="432432" cy="432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5143" y="5566146"/>
            <a:ext cx="920799" cy="152793"/>
            <a:chOff x="3525143" y="5566146"/>
            <a:chExt cx="920799" cy="1527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5143" y="5566146"/>
              <a:ext cx="920799" cy="1527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2999" y="5402955"/>
            <a:ext cx="723810" cy="60000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7809" y="5281403"/>
            <a:ext cx="4238095" cy="7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85053" y="3375669"/>
            <a:ext cx="920799" cy="152793"/>
            <a:chOff x="11285053" y="3375669"/>
            <a:chExt cx="920799" cy="152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285053" y="3375669"/>
              <a:ext cx="920799" cy="1527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758581" y="3744989"/>
            <a:ext cx="4266667" cy="7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64616" y="3118305"/>
            <a:ext cx="1580952" cy="6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05130" y="3204961"/>
            <a:ext cx="432432" cy="432432"/>
            <a:chOff x="10905130" y="3204961"/>
            <a:chExt cx="432432" cy="4324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905130" y="3204961"/>
              <a:ext cx="432432" cy="43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1133" y="1138311"/>
            <a:ext cx="4281080" cy="805085"/>
            <a:chOff x="6961133" y="1138311"/>
            <a:chExt cx="428108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1133" y="1138311"/>
              <a:ext cx="428108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71" y="1026560"/>
            <a:ext cx="4171429" cy="12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6432" y="1191515"/>
            <a:ext cx="737014" cy="698677"/>
            <a:chOff x="7076432" y="1191515"/>
            <a:chExt cx="737014" cy="6986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432" y="1191515"/>
              <a:ext cx="737014" cy="6986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74321"/>
            <a:ext cx="4380952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4588" y="2997988"/>
            <a:ext cx="15916538" cy="5195788"/>
            <a:chOff x="1184588" y="2997988"/>
            <a:chExt cx="15916538" cy="5195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588" y="2997988"/>
              <a:ext cx="15916538" cy="5195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3554" y="511391"/>
            <a:ext cx="4866667" cy="10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92854" y="4577729"/>
            <a:ext cx="561737" cy="135785"/>
            <a:chOff x="7792854" y="4577729"/>
            <a:chExt cx="561737" cy="1357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854" y="4577729"/>
              <a:ext cx="561737" cy="1357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09200" y="4256023"/>
            <a:ext cx="3942857" cy="75238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9987" y="4388257"/>
            <a:ext cx="800000" cy="6000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54591" y="4408813"/>
            <a:ext cx="432432" cy="432432"/>
            <a:chOff x="8354591" y="4408813"/>
            <a:chExt cx="432432" cy="432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4591" y="4408813"/>
              <a:ext cx="432432" cy="4324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66356" y="5550169"/>
            <a:ext cx="1580952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06871" y="5616474"/>
            <a:ext cx="432432" cy="432432"/>
            <a:chOff x="9306871" y="5616474"/>
            <a:chExt cx="432432" cy="4324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06871" y="5616474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5353" y="5792913"/>
            <a:ext cx="920799" cy="152793"/>
            <a:chOff x="8435353" y="5792913"/>
            <a:chExt cx="920799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35353" y="5792913"/>
              <a:ext cx="920799" cy="152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4660" y="5538740"/>
            <a:ext cx="3704762" cy="7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92586" y="7435684"/>
            <a:ext cx="920799" cy="152793"/>
            <a:chOff x="7892586" y="7435684"/>
            <a:chExt cx="920799" cy="152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892586" y="7435684"/>
              <a:ext cx="920799" cy="15279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56305" y="7190374"/>
            <a:ext cx="3704762" cy="75238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41982" y="7239855"/>
            <a:ext cx="1580952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82497" y="7306160"/>
            <a:ext cx="432432" cy="432432"/>
            <a:chOff x="8782497" y="7306160"/>
            <a:chExt cx="432432" cy="4324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782497" y="7306160"/>
              <a:ext cx="432432" cy="43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7962"/>
            <a:ext cx="5447619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9540" y="1913201"/>
            <a:ext cx="7409135" cy="7409135"/>
            <a:chOff x="10979540" y="1913201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9540" y="1913201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2381" y="1657143"/>
            <a:ext cx="2508086" cy="2508086"/>
            <a:chOff x="11352381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81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1721289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515505"/>
            <a:ext cx="4238095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5317" y="4439332"/>
            <a:ext cx="7514286" cy="1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75318" y="2462313"/>
            <a:ext cx="10914286" cy="206666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9694" y="1360927"/>
            <a:ext cx="3742857" cy="1009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4442" y="5191542"/>
            <a:ext cx="8571429" cy="128571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04548" y="6270393"/>
            <a:ext cx="10019048" cy="18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3900" y="1329291"/>
            <a:ext cx="1129987" cy="962339"/>
            <a:chOff x="813900" y="1329291"/>
            <a:chExt cx="1129987" cy="9623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3900" y="1329291"/>
              <a:ext cx="1129987" cy="9623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674" y="1551446"/>
            <a:ext cx="6142857" cy="8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9227" y="1212107"/>
            <a:ext cx="5065637" cy="805085"/>
            <a:chOff x="6999227" y="1212107"/>
            <a:chExt cx="5065637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227" y="1212107"/>
              <a:ext cx="5065637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1352" y="1190087"/>
            <a:ext cx="4609524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85138" y="2459720"/>
            <a:ext cx="13115438" cy="6787239"/>
            <a:chOff x="2585138" y="2459720"/>
            <a:chExt cx="13115438" cy="678723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85138" y="2459720"/>
              <a:ext cx="13115438" cy="6787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9227" y="1212107"/>
            <a:ext cx="5065637" cy="805085"/>
            <a:chOff x="6999227" y="1212107"/>
            <a:chExt cx="5065637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227" y="1212107"/>
              <a:ext cx="5065637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1352" y="1190087"/>
            <a:ext cx="4609524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5676" y="2207448"/>
            <a:ext cx="8153409" cy="7429794"/>
            <a:chOff x="1275676" y="2207448"/>
            <a:chExt cx="8153409" cy="742979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75676" y="2207448"/>
              <a:ext cx="8153409" cy="74297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592"/>
            <a:ext cx="18295238" cy="10285714"/>
            <a:chOff x="0" y="2059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92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2331" y="4377962"/>
            <a:ext cx="8190476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896" y="1702855"/>
            <a:ext cx="7409135" cy="7409135"/>
            <a:chOff x="322896" y="1702855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896" y="1702855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21289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99227" y="1212107"/>
            <a:ext cx="5065637" cy="805085"/>
            <a:chOff x="6999227" y="1212107"/>
            <a:chExt cx="5065637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9227" y="1212107"/>
              <a:ext cx="5065637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21352" y="1190087"/>
            <a:ext cx="4609524" cy="8285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0798" y="2201287"/>
            <a:ext cx="6027111" cy="7477030"/>
            <a:chOff x="1140798" y="2201287"/>
            <a:chExt cx="6027111" cy="747703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0798" y="2201287"/>
              <a:ext cx="6027111" cy="74770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065" y="6618865"/>
            <a:ext cx="5048014" cy="1137715"/>
            <a:chOff x="1309065" y="6618865"/>
            <a:chExt cx="5048014" cy="1137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959" y="6546759"/>
              <a:ext cx="2961905" cy="952381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994" y="7349688"/>
              <a:ext cx="3123810" cy="5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9326" y="6618865"/>
            <a:ext cx="5048014" cy="1137715"/>
            <a:chOff x="6609326" y="6618865"/>
            <a:chExt cx="5048014" cy="1137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7221" y="6546759"/>
              <a:ext cx="2961905" cy="95238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5255" y="7349688"/>
              <a:ext cx="3123810" cy="5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09588" y="6618865"/>
            <a:ext cx="5048014" cy="1137715"/>
            <a:chOff x="11909588" y="6618865"/>
            <a:chExt cx="5048014" cy="113771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37482" y="6546759"/>
              <a:ext cx="2961905" cy="95238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5516" y="7349688"/>
              <a:ext cx="3123810" cy="5238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9986" y="2152381"/>
            <a:ext cx="3786173" cy="3786173"/>
            <a:chOff x="1939986" y="2152381"/>
            <a:chExt cx="3786173" cy="3786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9986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0508" y="2152381"/>
            <a:ext cx="3786173" cy="3786173"/>
            <a:chOff x="12540508" y="2152381"/>
            <a:chExt cx="3786173" cy="3786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40508" y="2152381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0247" y="2152381"/>
            <a:ext cx="3786173" cy="3786173"/>
            <a:chOff x="7240247" y="2152381"/>
            <a:chExt cx="3786173" cy="3786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40247" y="2152381"/>
              <a:ext cx="3786173" cy="37861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05651" y="865558"/>
            <a:ext cx="5076190" cy="828571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606" y="1956935"/>
            <a:ext cx="5076190" cy="8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12354" y="474321"/>
            <a:ext cx="4238095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7962"/>
            <a:ext cx="2990476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63063" y="1481018"/>
            <a:ext cx="7409135" cy="7409135"/>
            <a:chOff x="11063063" y="1481018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3063" y="1481018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73468" y="1615959"/>
            <a:ext cx="2508086" cy="2508086"/>
            <a:chOff x="10673468" y="1615959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3468" y="1615959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4062" y="1680105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8789" y="3316276"/>
            <a:ext cx="1829173" cy="246857"/>
            <a:chOff x="10938789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8789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885" y="5745679"/>
            <a:ext cx="4504762" cy="1209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5311" y="6683712"/>
            <a:ext cx="4144792" cy="212513"/>
            <a:chOff x="1435311" y="6683712"/>
            <a:chExt cx="4144792" cy="2125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11" y="6683712"/>
              <a:ext cx="4144792" cy="2125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851" y="7292719"/>
            <a:ext cx="2971429" cy="4476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147" y="5015096"/>
            <a:ext cx="6440992" cy="226376"/>
            <a:chOff x="9042147" y="5015096"/>
            <a:chExt cx="6440992" cy="226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147" y="5015096"/>
              <a:ext cx="6440992" cy="226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7140" y="4847014"/>
            <a:ext cx="685714" cy="60000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89521" y="4847014"/>
            <a:ext cx="1542857" cy="6000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0243" y="5828435"/>
            <a:ext cx="6094017" cy="226376"/>
            <a:chOff x="9080243" y="5828435"/>
            <a:chExt cx="6094017" cy="226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0243" y="5828435"/>
              <a:ext cx="6094017" cy="226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37140" y="5660354"/>
            <a:ext cx="761905" cy="6000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27616" y="5660354"/>
            <a:ext cx="1542857" cy="6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80243" y="6618183"/>
            <a:ext cx="5970464" cy="226376"/>
            <a:chOff x="9080243" y="6618183"/>
            <a:chExt cx="5970464" cy="2263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0243" y="6618183"/>
              <a:ext cx="5970464" cy="2263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7140" y="6450102"/>
            <a:ext cx="761905" cy="6000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27616" y="6450102"/>
            <a:ext cx="1542857" cy="6000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603602" y="474321"/>
            <a:ext cx="3876190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5283" y="2606459"/>
            <a:ext cx="6849697" cy="226376"/>
            <a:chOff x="9045283" y="2606459"/>
            <a:chExt cx="6849697" cy="2263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45283" y="2606459"/>
              <a:ext cx="6849697" cy="2263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78453" y="2438378"/>
            <a:ext cx="761905" cy="60000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92656" y="2438378"/>
            <a:ext cx="1542857" cy="6000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45283" y="3415389"/>
            <a:ext cx="6767329" cy="226376"/>
            <a:chOff x="9045283" y="3415389"/>
            <a:chExt cx="6767329" cy="2263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5283" y="3415389"/>
              <a:ext cx="6767329" cy="22637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02180" y="3247308"/>
            <a:ext cx="571429" cy="60000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2656" y="3247308"/>
            <a:ext cx="1542857" cy="6000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5283" y="4205137"/>
            <a:ext cx="6520225" cy="226376"/>
            <a:chOff x="9045283" y="4205137"/>
            <a:chExt cx="6520225" cy="2263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5283" y="4205137"/>
              <a:ext cx="6520225" cy="2263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02180" y="4037056"/>
            <a:ext cx="761905" cy="60000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92656" y="4037056"/>
            <a:ext cx="1542857" cy="60000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00835" y="7322650"/>
            <a:ext cx="5846912" cy="226376"/>
            <a:chOff x="9100835" y="7322650"/>
            <a:chExt cx="5846912" cy="2263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00835" y="7322650"/>
              <a:ext cx="5846912" cy="22637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5827" y="7154569"/>
            <a:ext cx="571429" cy="60000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48208" y="7154569"/>
            <a:ext cx="1542857" cy="60000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18338" y="8135302"/>
            <a:ext cx="5541121" cy="226376"/>
            <a:chOff x="9118338" y="8135302"/>
            <a:chExt cx="5541121" cy="2263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18338" y="8135302"/>
              <a:ext cx="5541121" cy="22637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75235" y="7967221"/>
            <a:ext cx="580952" cy="60000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565712" y="7967221"/>
            <a:ext cx="1542857" cy="60000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18338" y="8925050"/>
            <a:ext cx="4850916" cy="226376"/>
            <a:chOff x="9118338" y="8925050"/>
            <a:chExt cx="4850916" cy="2263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18338" y="8925050"/>
              <a:ext cx="4850916" cy="2263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75235" y="8756969"/>
            <a:ext cx="761905" cy="600000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565712" y="8756969"/>
            <a:ext cx="1542857" cy="60000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5283" y="1706980"/>
            <a:ext cx="6952657" cy="226376"/>
            <a:chOff x="9045283" y="1706980"/>
            <a:chExt cx="6952657" cy="2263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45283" y="1706980"/>
              <a:ext cx="6952657" cy="22637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02180" y="1538899"/>
            <a:ext cx="609524" cy="60000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92656" y="1538899"/>
            <a:ext cx="1542857" cy="60000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32509" y="2140974"/>
            <a:ext cx="2277028" cy="3469755"/>
            <a:chOff x="2332509" y="2140974"/>
            <a:chExt cx="2277028" cy="346975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32509" y="2140974"/>
              <a:ext cx="2277028" cy="34697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30776" y="1019077"/>
            <a:ext cx="921492" cy="403604"/>
            <a:chOff x="7330776" y="1019077"/>
            <a:chExt cx="921492" cy="4036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30776" y="1019077"/>
              <a:ext cx="921492" cy="40360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579163" y="952772"/>
            <a:ext cx="466667" cy="60000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356959" y="1019077"/>
            <a:ext cx="1620389" cy="403604"/>
            <a:chOff x="14356959" y="1019077"/>
            <a:chExt cx="1620389" cy="40360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56959" y="1019077"/>
              <a:ext cx="1620389" cy="40360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530705" y="973364"/>
            <a:ext cx="1400000" cy="600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592"/>
            <a:ext cx="18295238" cy="10285714"/>
            <a:chOff x="0" y="2059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92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93565" y="2423949"/>
            <a:ext cx="3696653" cy="3585292"/>
            <a:chOff x="2293565" y="2423949"/>
            <a:chExt cx="3696653" cy="35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672" y="711568"/>
              <a:ext cx="7393305" cy="71705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3565" y="2423949"/>
              <a:ext cx="3696653" cy="35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803" y="2519187"/>
            <a:ext cx="3477862" cy="3373093"/>
            <a:chOff x="2388803" y="2519187"/>
            <a:chExt cx="3477862" cy="3373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8803" y="2519187"/>
              <a:ext cx="3477862" cy="33730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9105" y="2525772"/>
            <a:ext cx="3057143" cy="34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78764" y="3444394"/>
            <a:ext cx="2615187" cy="1544402"/>
            <a:chOff x="7678764" y="3444394"/>
            <a:chExt cx="2615187" cy="15444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8764" y="3444394"/>
              <a:ext cx="2615187" cy="1544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7490" y="1256589"/>
            <a:ext cx="3129987" cy="806708"/>
            <a:chOff x="2597490" y="1256589"/>
            <a:chExt cx="3129987" cy="8067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7490" y="1256589"/>
              <a:ext cx="3129987" cy="8067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974" y="1304106"/>
            <a:ext cx="4200000" cy="828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0721" y="2477820"/>
            <a:ext cx="3685971" cy="3574932"/>
            <a:chOff x="11920721" y="2477820"/>
            <a:chExt cx="3685971" cy="35749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9970" y="769981"/>
              <a:ext cx="7371942" cy="714986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0721" y="2477820"/>
              <a:ext cx="3685971" cy="35749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4775" y="2588357"/>
            <a:ext cx="3477862" cy="3373093"/>
            <a:chOff x="12024775" y="2588357"/>
            <a:chExt cx="3477862" cy="3373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24775" y="2588357"/>
              <a:ext cx="3477862" cy="33730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379197" y="2559484"/>
            <a:ext cx="3028571" cy="3447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78121" y="1256589"/>
            <a:ext cx="3129987" cy="806708"/>
            <a:chOff x="12178121" y="1256589"/>
            <a:chExt cx="3129987" cy="8067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178121" y="1256589"/>
              <a:ext cx="3129987" cy="8067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123720" y="1301862"/>
            <a:ext cx="4676190" cy="82857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03602" y="474321"/>
            <a:ext cx="3876190" cy="561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49034" y="3894877"/>
            <a:ext cx="1297297" cy="126435"/>
            <a:chOff x="5949034" y="3894877"/>
            <a:chExt cx="1297297" cy="126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49034" y="3894877"/>
              <a:ext cx="1297297" cy="1264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23423" y="3958094"/>
            <a:ext cx="1400258" cy="126435"/>
            <a:chOff x="10623423" y="3958094"/>
            <a:chExt cx="1400258" cy="1264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3423" y="3958094"/>
              <a:ext cx="1400258" cy="12643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809948" y="3402748"/>
            <a:ext cx="4980952" cy="22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883886" y="6207804"/>
            <a:ext cx="3800000" cy="34857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71856" y="6207804"/>
            <a:ext cx="3800000" cy="348571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03602" y="474321"/>
            <a:ext cx="387619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33368"/>
            <a:ext cx="18295238" cy="10285714"/>
            <a:chOff x="-4762" y="3336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3336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7767" y="4377962"/>
            <a:ext cx="5171429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21289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33368"/>
            <a:ext cx="18295238" cy="10285714"/>
            <a:chOff x="-4762" y="3336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33368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51737" y="1074262"/>
            <a:ext cx="8523037" cy="8245111"/>
            <a:chOff x="9451737" y="1074262"/>
            <a:chExt cx="8523037" cy="82451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1737" y="1074262"/>
              <a:ext cx="8523037" cy="824511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74130" y="515505"/>
            <a:ext cx="4180952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759C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48949"/>
            <a:ext cx="13771429" cy="49333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5" y="6925210"/>
            <a:ext cx="6857143" cy="7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3296" y="2070409"/>
            <a:ext cx="12144500" cy="8531511"/>
            <a:chOff x="-2353296" y="2070409"/>
            <a:chExt cx="12144500" cy="8531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53296" y="2070409"/>
              <a:ext cx="12144500" cy="853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240" y="3277838"/>
            <a:ext cx="6171429" cy="6116653"/>
            <a:chOff x="633240" y="3277838"/>
            <a:chExt cx="6171429" cy="6116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40" y="3277838"/>
              <a:ext cx="6171429" cy="61166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7285" y="4867218"/>
            <a:ext cx="7076190" cy="26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6804" y="1325849"/>
            <a:ext cx="9485714" cy="113333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84300" y="5809371"/>
            <a:ext cx="2494850" cy="391773"/>
            <a:chOff x="7284300" y="5809371"/>
            <a:chExt cx="2494850" cy="39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300" y="5809371"/>
              <a:ext cx="2494850" cy="3917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118" y="455273"/>
            <a:ext cx="4600000" cy="5619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63888" y="2264740"/>
            <a:ext cx="6352381" cy="123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4837" y="4906649"/>
            <a:ext cx="7413308" cy="104362"/>
            <a:chOff x="6944837" y="4906649"/>
            <a:chExt cx="7413308" cy="104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944837" y="4906649"/>
              <a:ext cx="7413308" cy="1043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921" y="4921454"/>
            <a:ext cx="7441775" cy="103219"/>
            <a:chOff x="5059921" y="4921454"/>
            <a:chExt cx="7441775" cy="103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059921" y="4921454"/>
              <a:ext cx="7441775" cy="103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4964" y="4962067"/>
            <a:ext cx="7524143" cy="104362"/>
            <a:chOff x="3124964" y="4962067"/>
            <a:chExt cx="7524143" cy="104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124964" y="4962067"/>
              <a:ext cx="7524143" cy="104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148" y="4890994"/>
            <a:ext cx="7379999" cy="102363"/>
            <a:chOff x="1306148" y="4890994"/>
            <a:chExt cx="7379999" cy="102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06148" y="4890994"/>
              <a:ext cx="7379999" cy="102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93775" y="8172260"/>
            <a:ext cx="6509184" cy="706702"/>
            <a:chOff x="4793775" y="8172260"/>
            <a:chExt cx="6509184" cy="706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3775" y="8172260"/>
              <a:ext cx="6509184" cy="706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7021" y="6645709"/>
            <a:ext cx="7039555" cy="715137"/>
            <a:chOff x="4737021" y="6645709"/>
            <a:chExt cx="7039555" cy="7151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7021" y="6645709"/>
              <a:ext cx="7039555" cy="715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7021" y="5142228"/>
            <a:ext cx="7018963" cy="710024"/>
            <a:chOff x="4737021" y="5142228"/>
            <a:chExt cx="7018963" cy="7100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7021" y="5142228"/>
              <a:ext cx="7018963" cy="7100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9220" y="1907388"/>
            <a:ext cx="1590476" cy="5809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2638" y="3639579"/>
            <a:ext cx="1619048" cy="58095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4992" y="5158499"/>
            <a:ext cx="1809524" cy="58095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06852" y="6753656"/>
            <a:ext cx="1857143" cy="580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8546" y="8298881"/>
            <a:ext cx="1400000" cy="58095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46636" y="8904957"/>
            <a:ext cx="1466667" cy="58095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98754" y="8904957"/>
            <a:ext cx="1466667" cy="58095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6613" y="8904957"/>
            <a:ext cx="1466667" cy="58095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52335" y="8904957"/>
            <a:ext cx="1466667" cy="580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37280" y="3475707"/>
            <a:ext cx="550570" cy="555048"/>
            <a:chOff x="4737280" y="3475707"/>
            <a:chExt cx="550570" cy="555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737280" y="3475707"/>
              <a:ext cx="550570" cy="555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34105" y="3365452"/>
            <a:ext cx="7351351" cy="710381"/>
            <a:chOff x="4734105" y="3365452"/>
            <a:chExt cx="7351351" cy="7103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4105" y="3365452"/>
              <a:ext cx="7351351" cy="710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9753" y="1807333"/>
            <a:ext cx="11419963" cy="715542"/>
            <a:chOff x="4639753" y="1807333"/>
            <a:chExt cx="11419963" cy="7155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9753" y="1807333"/>
              <a:ext cx="11419963" cy="7155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07788" y="3379621"/>
            <a:ext cx="885714" cy="75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66701" y="1777963"/>
            <a:ext cx="1380952" cy="752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48972" y="8190048"/>
            <a:ext cx="885714" cy="752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48972" y="6682636"/>
            <a:ext cx="885714" cy="752381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28380" y="5175534"/>
            <a:ext cx="885714" cy="752381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53982" y="824589"/>
            <a:ext cx="4752381" cy="1866667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709" y="479291"/>
            <a:ext cx="4600000" cy="561905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1257246" y="2585627"/>
            <a:ext cx="6352381" cy="13428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09" y="479291"/>
            <a:ext cx="4600000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5440" y="2295951"/>
            <a:ext cx="13880754" cy="7386050"/>
            <a:chOff x="2305440" y="2295951"/>
            <a:chExt cx="13880754" cy="7386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55030" y="-916901"/>
              <a:ext cx="27761508" cy="1477210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440" y="2295951"/>
              <a:ext cx="13880754" cy="73860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6369" y="3647793"/>
            <a:ext cx="11285714" cy="52476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3304" y="9116916"/>
            <a:ext cx="4438095" cy="4476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49921" y="2620545"/>
            <a:ext cx="8800000" cy="10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5817" y="866668"/>
            <a:ext cx="2591455" cy="1676446"/>
            <a:chOff x="9245817" y="866668"/>
            <a:chExt cx="2591455" cy="1676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245817" y="866668"/>
              <a:ext cx="2591455" cy="167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6111" y="6592944"/>
            <a:ext cx="8971842" cy="244874"/>
            <a:chOff x="3896111" y="6592944"/>
            <a:chExt cx="8971842" cy="2448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96111" y="6592944"/>
              <a:ext cx="8971842" cy="2448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18105" y="1057596"/>
            <a:ext cx="11447619" cy="11333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7285" y="7163074"/>
            <a:ext cx="11152381" cy="27809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881267" y="1429584"/>
            <a:ext cx="12523180" cy="5434446"/>
            <a:chOff x="2881267" y="1429584"/>
            <a:chExt cx="12523180" cy="54344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3203162" y="-1111987"/>
              <a:ext cx="25046361" cy="1086889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1267" y="1429584"/>
              <a:ext cx="12523180" cy="543444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09" y="479291"/>
            <a:ext cx="4600000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18801" y="1450176"/>
            <a:ext cx="11970130" cy="5194449"/>
            <a:chOff x="3018801" y="1450176"/>
            <a:chExt cx="11970130" cy="51944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801" y="1450176"/>
              <a:ext cx="11970130" cy="519444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43060" y="3511602"/>
            <a:ext cx="10295238" cy="8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91692" y="6208634"/>
            <a:ext cx="1887056" cy="2130038"/>
            <a:chOff x="14091692" y="6208634"/>
            <a:chExt cx="1887056" cy="2130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14091692" y="6208634"/>
              <a:ext cx="1887056" cy="21300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3060" y="2286697"/>
            <a:ext cx="3323810" cy="82857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704836" y="5176256"/>
            <a:ext cx="6809524" cy="82857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488729" y="5142857"/>
            <a:ext cx="452865" cy="778471"/>
            <a:chOff x="3488729" y="5142857"/>
            <a:chExt cx="452865" cy="7784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88729" y="5142857"/>
              <a:ext cx="452865" cy="778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220088" y="3554104"/>
            <a:ext cx="990147" cy="989220"/>
            <a:chOff x="3220088" y="3554104"/>
            <a:chExt cx="990147" cy="9892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20088" y="3554104"/>
              <a:ext cx="990147" cy="989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343167" y="2088221"/>
            <a:ext cx="743988" cy="743986"/>
            <a:chOff x="3343167" y="2088221"/>
            <a:chExt cx="743988" cy="7439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43167" y="2088221"/>
              <a:ext cx="743988" cy="7439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32019" y="4157811"/>
            <a:ext cx="6514286" cy="82857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895719" y="7495205"/>
            <a:ext cx="629033" cy="565135"/>
            <a:chOff x="3895719" y="7495205"/>
            <a:chExt cx="629033" cy="56513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3895719" y="7495205"/>
              <a:ext cx="629033" cy="565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959559" y="8748373"/>
            <a:ext cx="638649" cy="573775"/>
            <a:chOff x="12959559" y="8748373"/>
            <a:chExt cx="638649" cy="5737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680000">
              <a:off x="12959559" y="8748373"/>
              <a:ext cx="638649" cy="573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5726" y="1186430"/>
            <a:ext cx="3354217" cy="3354217"/>
            <a:chOff x="2105726" y="118643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726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4469" y="4308748"/>
            <a:ext cx="3396732" cy="4790536"/>
            <a:chOff x="2084469" y="4308748"/>
            <a:chExt cx="3396732" cy="479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084469" y="4308748"/>
              <a:ext cx="3396732" cy="47905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6500" y="5041933"/>
            <a:ext cx="2380952" cy="113333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492" y="7188819"/>
            <a:ext cx="2095238" cy="9904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7766" y="6504157"/>
            <a:ext cx="1491321" cy="117491"/>
            <a:chOff x="3057766" y="6504157"/>
            <a:chExt cx="1491321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766" y="6504157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3182" y="1180147"/>
            <a:ext cx="3379351" cy="3379351"/>
            <a:chOff x="7453182" y="1180147"/>
            <a:chExt cx="3379351" cy="3379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3182" y="1180147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4491" y="4315032"/>
            <a:ext cx="3396732" cy="4790536"/>
            <a:chOff x="7444491" y="4315032"/>
            <a:chExt cx="3396732" cy="47905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444491" y="4315032"/>
              <a:ext cx="3396732" cy="47905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1766" y="5048217"/>
            <a:ext cx="2380952" cy="1133333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5515" y="7181476"/>
            <a:ext cx="2095238" cy="143809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97197" y="6504157"/>
            <a:ext cx="1491321" cy="117491"/>
            <a:chOff x="8397197" y="6504157"/>
            <a:chExt cx="1491321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197" y="6504157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5771" y="1186430"/>
            <a:ext cx="3354217" cy="3354217"/>
            <a:chOff x="12825771" y="1186430"/>
            <a:chExt cx="3354217" cy="33542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5771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04513" y="4308748"/>
            <a:ext cx="3396732" cy="4790536"/>
            <a:chOff x="12804513" y="4308748"/>
            <a:chExt cx="3396732" cy="47905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12804513" y="4308748"/>
              <a:ext cx="3396732" cy="47905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161788" y="5041933"/>
            <a:ext cx="2380952" cy="11333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215537" y="7181476"/>
            <a:ext cx="2095238" cy="143809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57219" y="6504157"/>
            <a:ext cx="1491321" cy="117491"/>
            <a:chOff x="13757219" y="6504157"/>
            <a:chExt cx="1491321" cy="1174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757219" y="6504157"/>
              <a:ext cx="1491321" cy="11749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709" y="479291"/>
            <a:ext cx="4600000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0"/>
            <a:ext cx="18295238" cy="10285714"/>
            <a:chOff x="2381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3481" y="4377962"/>
            <a:ext cx="3485714" cy="24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4544"/>
            <a:ext cx="2352381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21289"/>
            <a:ext cx="1980952" cy="25428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2020-07-31T00:19:37Z</dcterms:created>
  <dcterms:modified xsi:type="dcterms:W3CDTF">2020-07-31T00:19:37Z</dcterms:modified>
</cp:coreProperties>
</file>